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media/image34.jpeg" ContentType="image/jpeg"/>
  <Override PartName="/ppt/media/image33.jpeg" ContentType="image/jpeg"/>
  <Override PartName="/ppt/media/image32.jpeg" ContentType="image/jpeg"/>
  <Override PartName="/ppt/media/image31.jpeg" ContentType="image/jpeg"/>
  <Override PartName="/ppt/media/image30.jpeg" ContentType="image/jpeg"/>
  <Override PartName="/ppt/media/image28.jpeg" ContentType="image/jpeg"/>
  <Override PartName="/ppt/media/image27.jpeg" ContentType="image/jpeg"/>
  <Override PartName="/ppt/media/image24.jpeg" ContentType="image/jpeg"/>
  <Override PartName="/ppt/media/image22.jpeg" ContentType="image/jpeg"/>
  <Override PartName="/ppt/media/image21.jpeg" ContentType="image/jpeg"/>
  <Override PartName="/ppt/media/image20.jpeg" ContentType="image/jpeg"/>
  <Override PartName="/ppt/media/image8.png" ContentType="image/png"/>
  <Override PartName="/ppt/media/image9.png" ContentType="image/png"/>
  <Override PartName="/ppt/media/image17.jpeg" ContentType="image/jpeg"/>
  <Override PartName="/ppt/media/image15.jpeg" ContentType="image/jpeg"/>
  <Override PartName="/ppt/media/image11.jpeg" ContentType="image/jpeg"/>
  <Override PartName="/ppt/media/image35.png" ContentType="image/png"/>
  <Override PartName="/ppt/media/image29.png" ContentType="image/png"/>
  <Override PartName="/ppt/media/image26.png" ContentType="image/png"/>
  <Override PartName="/ppt/media/image25.png" ContentType="image/png"/>
  <Override PartName="/ppt/media/image23.png" ContentType="image/png"/>
  <Override PartName="/ppt/media/image19.png" ContentType="image/png"/>
  <Override PartName="/ppt/media/image18.png" ContentType="image/png"/>
  <Override PartName="/ppt/media/image6.jpeg" ContentType="image/jpeg"/>
  <Override PartName="/ppt/media/image5.jpeg" ContentType="image/jpeg"/>
  <Override PartName="/ppt/media/image4.jpeg" ContentType="image/jpeg"/>
  <Override PartName="/ppt/media/image14.png" ContentType="image/png"/>
  <Override PartName="/ppt/media/image3.jpeg" ContentType="image/jpeg"/>
  <Override PartName="/ppt/media/image1.jpeg" ContentType="image/jpeg"/>
  <Override PartName="/ppt/media/image2.jpeg" ContentType="image/jpeg"/>
  <Override PartName="/ppt/media/image7.jpeg" ContentType="image/jpeg"/>
  <Override PartName="/ppt/media/image10.png" ContentType="image/png"/>
  <Override PartName="/ppt/media/image12.png" ContentType="image/png"/>
  <Override PartName="/ppt/media/image13.png" ContentType="image/png"/>
  <Override PartName="/ppt/media/image16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latin typeface="Arial"/>
              </a:rPr>
              <a:t>Cliquez pour déplacer la diapo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072F0B0-32C5-4B6C-872F-AD0D82FEA9E3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sldImg"/>
          </p:nvPr>
        </p:nvSpPr>
        <p:spPr>
          <a:xfrm>
            <a:off x="237960" y="950040"/>
            <a:ext cx="7856640" cy="4687200"/>
          </a:xfrm>
          <a:prstGeom prst="rect">
            <a:avLst/>
          </a:prstGeom>
        </p:spPr>
      </p:sp>
      <p:sp>
        <p:nvSpPr>
          <p:cNvPr id="695" name="CustomShape 2"/>
          <p:cNvSpPr/>
          <p:nvPr/>
        </p:nvSpPr>
        <p:spPr>
          <a:xfrm>
            <a:off x="833040" y="5938200"/>
            <a:ext cx="6666480" cy="562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2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latin typeface="Arial"/>
              </a:rPr>
              <a:t>Cliquez pour éditer le format </a:t>
            </a:r>
            <a:r>
              <a:rPr b="0" lang="fr-FR" sz="1800" spc="-1" strike="noStrike">
                <a:latin typeface="Arial"/>
              </a:rPr>
              <a:t>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504000" y="226080"/>
            <a:ext cx="907092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503640" y="132624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Cliquez pour éditer le format du plan de texte</a:t>
            </a:r>
            <a:endParaRPr b="0" lang="fr-F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Second niveau de plan</a:t>
            </a:r>
            <a:endParaRPr b="0" lang="fr-F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Troisième niveau de plan</a:t>
            </a:r>
            <a:endParaRPr b="0" lang="fr-F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Quatrième niveau de plan</a:t>
            </a:r>
            <a:endParaRPr b="0" lang="fr-F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Cinquième niveau de plan</a:t>
            </a:r>
            <a:endParaRPr b="0" lang="fr-F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Sixième niveau de plan</a:t>
            </a:r>
            <a:endParaRPr b="0" lang="fr-F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Septième niveau de plan</a:t>
            </a:r>
            <a:endParaRPr b="0" lang="fr-F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0" y="360"/>
            <a:ext cx="10078920" cy="5668560"/>
          </a:xfrm>
          <a:prstGeom prst="frame">
            <a:avLst>
              <a:gd name="adj1" fmla="val 10298"/>
            </a:avLst>
          </a:prstGeom>
          <a:solidFill>
            <a:srgbClr val="f2f2f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0" y="360"/>
            <a:ext cx="10078920" cy="5668560"/>
          </a:xfrm>
          <a:prstGeom prst="frame">
            <a:avLst>
              <a:gd name="adj1" fmla="val 10298"/>
            </a:avLst>
          </a:prstGeom>
          <a:solidFill>
            <a:srgbClr val="f2f2f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jpe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Placeholder 2" descr=""/>
          <p:cNvPicPr/>
          <p:nvPr/>
        </p:nvPicPr>
        <p:blipFill>
          <a:blip r:embed="rId1"/>
          <a:srcRect l="0" t="4933" r="0" b="4933"/>
          <a:stretch/>
        </p:blipFill>
        <p:spPr>
          <a:xfrm>
            <a:off x="574560" y="573480"/>
            <a:ext cx="8925120" cy="4503240"/>
          </a:xfrm>
          <a:prstGeom prst="rect">
            <a:avLst/>
          </a:prstGeom>
          <a:ln>
            <a:noFill/>
          </a:ln>
        </p:spPr>
      </p:pic>
      <p:sp>
        <p:nvSpPr>
          <p:cNvPr id="201" name="CustomShape 1"/>
          <p:cNvSpPr/>
          <p:nvPr/>
        </p:nvSpPr>
        <p:spPr>
          <a:xfrm>
            <a:off x="574560" y="573480"/>
            <a:ext cx="8925120" cy="4512600"/>
          </a:xfrm>
          <a:prstGeom prst="rect">
            <a:avLst/>
          </a:prstGeom>
          <a:gradFill rotWithShape="0">
            <a:gsLst>
              <a:gs pos="0">
                <a:srgbClr val="007fd6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2" name="Group 2"/>
          <p:cNvGrpSpPr/>
          <p:nvPr/>
        </p:nvGrpSpPr>
        <p:grpSpPr>
          <a:xfrm>
            <a:off x="1832400" y="1534680"/>
            <a:ext cx="6807240" cy="2706840"/>
            <a:chOff x="1832400" y="1534680"/>
            <a:chExt cx="6807240" cy="2706840"/>
          </a:xfrm>
        </p:grpSpPr>
        <p:sp>
          <p:nvSpPr>
            <p:cNvPr id="203" name="CustomShape 3"/>
            <p:cNvSpPr/>
            <p:nvPr/>
          </p:nvSpPr>
          <p:spPr>
            <a:xfrm>
              <a:off x="2672640" y="1534680"/>
              <a:ext cx="5126760" cy="1886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fr-FR" sz="48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PROJECT JAVA</a:t>
              </a:r>
              <a:endParaRPr b="0" lang="fr-FR" sz="4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fr-FR" sz="48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BOULDER DASH</a:t>
              </a:r>
              <a:endParaRPr b="0" lang="fr-FR" sz="4800" spc="-1" strike="noStrike">
                <a:latin typeface="Arial"/>
              </a:endParaRPr>
            </a:p>
          </p:txBody>
        </p:sp>
        <p:sp>
          <p:nvSpPr>
            <p:cNvPr id="204" name="CustomShape 4"/>
            <p:cNvSpPr/>
            <p:nvPr/>
          </p:nvSpPr>
          <p:spPr>
            <a:xfrm>
              <a:off x="1832400" y="3261600"/>
              <a:ext cx="6807240" cy="979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Group 4</a:t>
              </a:r>
              <a:endParaRPr b="0" lang="fr-FR" sz="2400" spc="-1" strike="noStrike">
                <a:latin typeface="Arial"/>
              </a:endParaRPr>
            </a:p>
          </p:txBody>
        </p:sp>
      </p:grpSp>
      <p:sp>
        <p:nvSpPr>
          <p:cNvPr id="205" name="CustomShape 5"/>
          <p:cNvSpPr/>
          <p:nvPr/>
        </p:nvSpPr>
        <p:spPr>
          <a:xfrm>
            <a:off x="1584000" y="4242240"/>
            <a:ext cx="7343640" cy="4111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Phetsarath OT"/>
                <a:ea typeface="DejaVu Sans"/>
              </a:rPr>
              <a:t>ATANGANA ERIC – DASSI MANUEL – FOUDA LESLIE – MASSODA BORIS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06" name="CustomShape 6"/>
          <p:cNvSpPr/>
          <p:nvPr/>
        </p:nvSpPr>
        <p:spPr>
          <a:xfrm>
            <a:off x="4068000" y="4752000"/>
            <a:ext cx="3024000" cy="31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ffffff"/>
                </a:solidFill>
                <a:latin typeface="Phetsarath OT"/>
              </a:rPr>
              <a:t>SUPERVISING BY Me Junie</a:t>
            </a:r>
            <a:endParaRPr b="0" lang="fr-FR" sz="1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" descr=""/>
          <p:cNvPicPr/>
          <p:nvPr/>
        </p:nvPicPr>
        <p:blipFill>
          <a:blip r:embed="rId1"/>
          <a:srcRect l="0" t="7950" r="0" b="0"/>
          <a:stretch/>
        </p:blipFill>
        <p:spPr>
          <a:xfrm>
            <a:off x="216000" y="1297440"/>
            <a:ext cx="6548760" cy="3963960"/>
          </a:xfrm>
          <a:prstGeom prst="rect">
            <a:avLst/>
          </a:prstGeom>
          <a:ln>
            <a:noFill/>
          </a:ln>
        </p:spPr>
      </p:pic>
      <p:sp>
        <p:nvSpPr>
          <p:cNvPr id="418" name="CustomShape 1"/>
          <p:cNvSpPr/>
          <p:nvPr/>
        </p:nvSpPr>
        <p:spPr>
          <a:xfrm>
            <a:off x="13680" y="133200"/>
            <a:ext cx="3607200" cy="146376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r="2700000" dist="37674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19" name="Picture Placeholder 2" descr=""/>
          <p:cNvPicPr/>
          <p:nvPr/>
        </p:nvPicPr>
        <p:blipFill>
          <a:blip r:embed="rId2"/>
          <a:srcRect l="30573" t="0" r="30573" b="0"/>
          <a:stretch/>
        </p:blipFill>
        <p:spPr>
          <a:xfrm>
            <a:off x="6941880" y="-36000"/>
            <a:ext cx="3184560" cy="5741640"/>
          </a:xfrm>
          <a:prstGeom prst="rect">
            <a:avLst/>
          </a:prstGeom>
          <a:ln>
            <a:noFill/>
          </a:ln>
        </p:spPr>
      </p:pic>
      <p:sp>
        <p:nvSpPr>
          <p:cNvPr id="420" name="CustomShape 2"/>
          <p:cNvSpPr/>
          <p:nvPr/>
        </p:nvSpPr>
        <p:spPr>
          <a:xfrm>
            <a:off x="6936840" y="-36000"/>
            <a:ext cx="3189600" cy="574164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3"/>
          <p:cNvSpPr/>
          <p:nvPr/>
        </p:nvSpPr>
        <p:spPr>
          <a:xfrm>
            <a:off x="-107280" y="229680"/>
            <a:ext cx="438768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4"/>
          <p:cNvSpPr/>
          <p:nvPr/>
        </p:nvSpPr>
        <p:spPr>
          <a:xfrm>
            <a:off x="6130440" y="2172600"/>
            <a:ext cx="1621440" cy="162144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5"/>
          <p:cNvSpPr/>
          <p:nvPr/>
        </p:nvSpPr>
        <p:spPr>
          <a:xfrm>
            <a:off x="6384240" y="2424960"/>
            <a:ext cx="1114200" cy="111420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r="0" dist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24" name="CustomShape 6"/>
          <p:cNvSpPr/>
          <p:nvPr/>
        </p:nvSpPr>
        <p:spPr>
          <a:xfrm>
            <a:off x="6670440" y="2697120"/>
            <a:ext cx="542160" cy="57024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7"/>
          <p:cNvSpPr/>
          <p:nvPr/>
        </p:nvSpPr>
        <p:spPr>
          <a:xfrm>
            <a:off x="360" y="13320"/>
            <a:ext cx="4031280" cy="146376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8"/>
          <p:cNvSpPr/>
          <p:nvPr/>
        </p:nvSpPr>
        <p:spPr>
          <a:xfrm>
            <a:off x="568440" y="284400"/>
            <a:ext cx="163296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just"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Real schedule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13680" y="133200"/>
            <a:ext cx="3607200" cy="146376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r="2700000" dist="37674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28" name="Picture Placeholder 2" descr=""/>
          <p:cNvPicPr/>
          <p:nvPr/>
        </p:nvPicPr>
        <p:blipFill>
          <a:blip r:embed="rId1"/>
          <a:srcRect l="30573" t="0" r="30573" b="0"/>
          <a:stretch/>
        </p:blipFill>
        <p:spPr>
          <a:xfrm>
            <a:off x="6941880" y="-36000"/>
            <a:ext cx="3184560" cy="5741640"/>
          </a:xfrm>
          <a:prstGeom prst="rect">
            <a:avLst/>
          </a:prstGeom>
          <a:ln>
            <a:noFill/>
          </a:ln>
        </p:spPr>
      </p:pic>
      <p:sp>
        <p:nvSpPr>
          <p:cNvPr id="429" name="CustomShape 2"/>
          <p:cNvSpPr/>
          <p:nvPr/>
        </p:nvSpPr>
        <p:spPr>
          <a:xfrm>
            <a:off x="6936840" y="-36000"/>
            <a:ext cx="3189600" cy="574164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3"/>
          <p:cNvSpPr/>
          <p:nvPr/>
        </p:nvSpPr>
        <p:spPr>
          <a:xfrm>
            <a:off x="-107280" y="229680"/>
            <a:ext cx="438768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4"/>
          <p:cNvSpPr/>
          <p:nvPr/>
        </p:nvSpPr>
        <p:spPr>
          <a:xfrm>
            <a:off x="6130440" y="2172600"/>
            <a:ext cx="1621440" cy="162144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5"/>
          <p:cNvSpPr/>
          <p:nvPr/>
        </p:nvSpPr>
        <p:spPr>
          <a:xfrm>
            <a:off x="6384240" y="2424960"/>
            <a:ext cx="1114200" cy="111420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r="0" dist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3" name="CustomShape 6"/>
          <p:cNvSpPr/>
          <p:nvPr/>
        </p:nvSpPr>
        <p:spPr>
          <a:xfrm>
            <a:off x="6670440" y="2697120"/>
            <a:ext cx="542160" cy="57024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7"/>
          <p:cNvSpPr/>
          <p:nvPr/>
        </p:nvSpPr>
        <p:spPr>
          <a:xfrm>
            <a:off x="360" y="13320"/>
            <a:ext cx="4031280" cy="146376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8"/>
          <p:cNvSpPr/>
          <p:nvPr/>
        </p:nvSpPr>
        <p:spPr>
          <a:xfrm>
            <a:off x="248760" y="284400"/>
            <a:ext cx="2271600" cy="63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STRUCTURING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AND PRODUCTION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436" name="Group 9"/>
          <p:cNvGrpSpPr/>
          <p:nvPr/>
        </p:nvGrpSpPr>
        <p:grpSpPr>
          <a:xfrm>
            <a:off x="1173600" y="1488240"/>
            <a:ext cx="626040" cy="671400"/>
            <a:chOff x="1173600" y="1488240"/>
            <a:chExt cx="626040" cy="671400"/>
          </a:xfrm>
        </p:grpSpPr>
        <p:sp>
          <p:nvSpPr>
            <p:cNvPr id="437" name="CustomShape 10"/>
            <p:cNvSpPr/>
            <p:nvPr/>
          </p:nvSpPr>
          <p:spPr>
            <a:xfrm>
              <a:off x="1173600" y="1488240"/>
              <a:ext cx="626040" cy="603720"/>
            </a:xfrm>
            <a:custGeom>
              <a:avLst/>
              <a:gdLst/>
              <a:ahLst/>
              <a:rect l="l" t="t" r="r" b="b"/>
              <a:pathLst>
                <a:path w="1235" h="1234">
                  <a:moveTo>
                    <a:pt x="77" y="478"/>
                  </a:moveTo>
                  <a:cubicBezTo>
                    <a:pt x="479" y="76"/>
                    <a:pt x="479" y="76"/>
                    <a:pt x="479" y="76"/>
                  </a:cubicBezTo>
                  <a:cubicBezTo>
                    <a:pt x="555" y="0"/>
                    <a:pt x="679" y="0"/>
                    <a:pt x="756" y="76"/>
                  </a:cubicBezTo>
                  <a:cubicBezTo>
                    <a:pt x="1158" y="478"/>
                    <a:pt x="1158" y="478"/>
                    <a:pt x="1158" y="478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4"/>
                    <a:pt x="555" y="1234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8"/>
                  </a:cubicBezTo>
                  <a:close/>
                </a:path>
              </a:pathLst>
            </a:custGeom>
            <a:solidFill>
              <a:srgbClr val="ffffff"/>
            </a:solidFill>
            <a:ln w="76320">
              <a:solidFill>
                <a:srgbClr val="02a1d9"/>
              </a:solidFill>
              <a:miter/>
            </a:ln>
            <a:effectLst>
              <a:outerShdw dir="2700000" dist="37674">
                <a:srgbClr val="000000">
                  <a:alpha val="1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CustomShape 11"/>
            <p:cNvSpPr/>
            <p:nvPr/>
          </p:nvSpPr>
          <p:spPr>
            <a:xfrm>
              <a:off x="1173600" y="1555200"/>
              <a:ext cx="626040" cy="604440"/>
            </a:xfrm>
            <a:custGeom>
              <a:avLst/>
              <a:gdLst/>
              <a:ahLst/>
              <a:rect l="l" t="t" r="r" b="b"/>
              <a:pathLst>
                <a:path w="1235" h="1235">
                  <a:moveTo>
                    <a:pt x="77" y="479"/>
                  </a:moveTo>
                  <a:cubicBezTo>
                    <a:pt x="479" y="77"/>
                    <a:pt x="479" y="77"/>
                    <a:pt x="479" y="77"/>
                  </a:cubicBezTo>
                  <a:cubicBezTo>
                    <a:pt x="555" y="0"/>
                    <a:pt x="679" y="0"/>
                    <a:pt x="756" y="77"/>
                  </a:cubicBezTo>
                  <a:cubicBezTo>
                    <a:pt x="1158" y="479"/>
                    <a:pt x="1158" y="479"/>
                    <a:pt x="1158" y="479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5"/>
                    <a:pt x="555" y="1235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9"/>
                  </a:cubicBezTo>
                  <a:close/>
                </a:path>
              </a:pathLst>
            </a:cu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12"/>
            <p:cNvSpPr/>
            <p:nvPr/>
          </p:nvSpPr>
          <p:spPr>
            <a:xfrm>
              <a:off x="1387080" y="1755720"/>
              <a:ext cx="199440" cy="203400"/>
            </a:xfrm>
            <a:custGeom>
              <a:avLst/>
              <a:gdLst/>
              <a:ahLst/>
              <a:rect l="l" t="t" r="r" b="b"/>
              <a:pathLst>
                <a:path w="456" h="481">
                  <a:moveTo>
                    <a:pt x="254" y="370"/>
                  </a:moveTo>
                  <a:cubicBezTo>
                    <a:pt x="228" y="316"/>
                    <a:pt x="228" y="316"/>
                    <a:pt x="228" y="316"/>
                  </a:cubicBezTo>
                  <a:cubicBezTo>
                    <a:pt x="201" y="370"/>
                    <a:pt x="201" y="370"/>
                    <a:pt x="201" y="370"/>
                  </a:cubicBezTo>
                  <a:cubicBezTo>
                    <a:pt x="141" y="379"/>
                    <a:pt x="141" y="379"/>
                    <a:pt x="141" y="379"/>
                  </a:cubicBezTo>
                  <a:cubicBezTo>
                    <a:pt x="185" y="420"/>
                    <a:pt x="185" y="420"/>
                    <a:pt x="185" y="420"/>
                  </a:cubicBezTo>
                  <a:cubicBezTo>
                    <a:pt x="174" y="481"/>
                    <a:pt x="174" y="481"/>
                    <a:pt x="174" y="481"/>
                  </a:cubicBezTo>
                  <a:cubicBezTo>
                    <a:pt x="228" y="451"/>
                    <a:pt x="228" y="451"/>
                    <a:pt x="228" y="45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71" y="420"/>
                    <a:pt x="271" y="420"/>
                    <a:pt x="271" y="420"/>
                  </a:cubicBezTo>
                  <a:cubicBezTo>
                    <a:pt x="314" y="379"/>
                    <a:pt x="314" y="379"/>
                    <a:pt x="314" y="379"/>
                  </a:cubicBezTo>
                  <a:lnTo>
                    <a:pt x="254" y="370"/>
                  </a:lnTo>
                  <a:close/>
                  <a:moveTo>
                    <a:pt x="259" y="408"/>
                  </a:moveTo>
                  <a:cubicBezTo>
                    <a:pt x="253" y="414"/>
                    <a:pt x="253" y="414"/>
                    <a:pt x="253" y="414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9" y="449"/>
                    <a:pt x="259" y="449"/>
                    <a:pt x="259" y="449"/>
                  </a:cubicBezTo>
                  <a:cubicBezTo>
                    <a:pt x="236" y="437"/>
                    <a:pt x="236" y="437"/>
                    <a:pt x="236" y="437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0" y="437"/>
                    <a:pt x="220" y="437"/>
                    <a:pt x="220" y="437"/>
                  </a:cubicBezTo>
                  <a:cubicBezTo>
                    <a:pt x="197" y="449"/>
                    <a:pt x="197" y="449"/>
                    <a:pt x="197" y="449"/>
                  </a:cubicBezTo>
                  <a:cubicBezTo>
                    <a:pt x="201" y="423"/>
                    <a:pt x="201" y="423"/>
                    <a:pt x="201" y="423"/>
                  </a:cubicBezTo>
                  <a:cubicBezTo>
                    <a:pt x="203" y="414"/>
                    <a:pt x="203" y="414"/>
                    <a:pt x="203" y="414"/>
                  </a:cubicBezTo>
                  <a:cubicBezTo>
                    <a:pt x="196" y="408"/>
                    <a:pt x="196" y="408"/>
                    <a:pt x="196" y="408"/>
                  </a:cubicBezTo>
                  <a:cubicBezTo>
                    <a:pt x="178" y="390"/>
                    <a:pt x="178" y="390"/>
                    <a:pt x="178" y="390"/>
                  </a:cubicBezTo>
                  <a:cubicBezTo>
                    <a:pt x="204" y="386"/>
                    <a:pt x="204" y="386"/>
                    <a:pt x="204" y="386"/>
                  </a:cubicBezTo>
                  <a:cubicBezTo>
                    <a:pt x="212" y="385"/>
                    <a:pt x="212" y="385"/>
                    <a:pt x="212" y="385"/>
                  </a:cubicBezTo>
                  <a:cubicBezTo>
                    <a:pt x="216" y="377"/>
                    <a:pt x="216" y="377"/>
                    <a:pt x="216" y="377"/>
                  </a:cubicBezTo>
                  <a:cubicBezTo>
                    <a:pt x="228" y="354"/>
                    <a:pt x="228" y="354"/>
                    <a:pt x="228" y="354"/>
                  </a:cubicBezTo>
                  <a:cubicBezTo>
                    <a:pt x="239" y="377"/>
                    <a:pt x="239" y="377"/>
                    <a:pt x="239" y="377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78" y="390"/>
                    <a:pt x="278" y="390"/>
                    <a:pt x="278" y="390"/>
                  </a:cubicBezTo>
                  <a:lnTo>
                    <a:pt x="259" y="408"/>
                  </a:lnTo>
                  <a:close/>
                  <a:moveTo>
                    <a:pt x="149" y="338"/>
                  </a:moveTo>
                  <a:cubicBezTo>
                    <a:pt x="97" y="330"/>
                    <a:pt x="97" y="330"/>
                    <a:pt x="97" y="330"/>
                  </a:cubicBezTo>
                  <a:cubicBezTo>
                    <a:pt x="74" y="284"/>
                    <a:pt x="74" y="284"/>
                    <a:pt x="74" y="284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37" y="374"/>
                    <a:pt x="37" y="374"/>
                    <a:pt x="37" y="374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120" y="426"/>
                    <a:pt x="120" y="426"/>
                    <a:pt x="120" y="426"/>
                  </a:cubicBezTo>
                  <a:cubicBezTo>
                    <a:pt x="111" y="374"/>
                    <a:pt x="111" y="374"/>
                    <a:pt x="111" y="374"/>
                  </a:cubicBezTo>
                  <a:lnTo>
                    <a:pt x="149" y="338"/>
                  </a:lnTo>
                  <a:close/>
                  <a:moveTo>
                    <a:pt x="95" y="376"/>
                  </a:moveTo>
                  <a:cubicBezTo>
                    <a:pt x="98" y="394"/>
                    <a:pt x="98" y="394"/>
                    <a:pt x="98" y="394"/>
                  </a:cubicBezTo>
                  <a:cubicBezTo>
                    <a:pt x="82" y="386"/>
                    <a:pt x="82" y="386"/>
                    <a:pt x="82" y="386"/>
                  </a:cubicBezTo>
                  <a:cubicBezTo>
                    <a:pt x="74" y="381"/>
                    <a:pt x="74" y="381"/>
                    <a:pt x="74" y="381"/>
                  </a:cubicBezTo>
                  <a:cubicBezTo>
                    <a:pt x="66" y="386"/>
                    <a:pt x="66" y="386"/>
                    <a:pt x="66" y="386"/>
                  </a:cubicBezTo>
                  <a:cubicBezTo>
                    <a:pt x="51" y="394"/>
                    <a:pt x="51" y="394"/>
                    <a:pt x="51" y="394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5" y="367"/>
                    <a:pt x="55" y="367"/>
                    <a:pt x="55" y="367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36" y="349"/>
                    <a:pt x="36" y="349"/>
                    <a:pt x="36" y="349"/>
                  </a:cubicBezTo>
                  <a:cubicBezTo>
                    <a:pt x="54" y="347"/>
                    <a:pt x="54" y="347"/>
                    <a:pt x="54" y="347"/>
                  </a:cubicBezTo>
                  <a:cubicBezTo>
                    <a:pt x="63" y="345"/>
                    <a:pt x="63" y="345"/>
                    <a:pt x="63" y="345"/>
                  </a:cubicBezTo>
                  <a:cubicBezTo>
                    <a:pt x="67" y="337"/>
                    <a:pt x="67" y="337"/>
                    <a:pt x="67" y="337"/>
                  </a:cubicBezTo>
                  <a:cubicBezTo>
                    <a:pt x="74" y="322"/>
                    <a:pt x="74" y="322"/>
                    <a:pt x="74" y="322"/>
                  </a:cubicBezTo>
                  <a:cubicBezTo>
                    <a:pt x="82" y="337"/>
                    <a:pt x="82" y="337"/>
                    <a:pt x="82" y="337"/>
                  </a:cubicBezTo>
                  <a:cubicBezTo>
                    <a:pt x="86" y="345"/>
                    <a:pt x="86" y="345"/>
                    <a:pt x="86" y="345"/>
                  </a:cubicBezTo>
                  <a:cubicBezTo>
                    <a:pt x="95" y="347"/>
                    <a:pt x="95" y="347"/>
                    <a:pt x="95" y="347"/>
                  </a:cubicBezTo>
                  <a:cubicBezTo>
                    <a:pt x="112" y="349"/>
                    <a:pt x="112" y="349"/>
                    <a:pt x="112" y="349"/>
                  </a:cubicBezTo>
                  <a:cubicBezTo>
                    <a:pt x="100" y="361"/>
                    <a:pt x="100" y="361"/>
                    <a:pt x="100" y="361"/>
                  </a:cubicBezTo>
                  <a:cubicBezTo>
                    <a:pt x="93" y="367"/>
                    <a:pt x="93" y="367"/>
                    <a:pt x="93" y="367"/>
                  </a:cubicBezTo>
                  <a:lnTo>
                    <a:pt x="95" y="376"/>
                  </a:lnTo>
                  <a:close/>
                  <a:moveTo>
                    <a:pt x="456" y="338"/>
                  </a:moveTo>
                  <a:cubicBezTo>
                    <a:pt x="404" y="330"/>
                    <a:pt x="404" y="330"/>
                    <a:pt x="404" y="330"/>
                  </a:cubicBezTo>
                  <a:cubicBezTo>
                    <a:pt x="381" y="284"/>
                    <a:pt x="381" y="284"/>
                    <a:pt x="381" y="284"/>
                  </a:cubicBezTo>
                  <a:cubicBezTo>
                    <a:pt x="358" y="330"/>
                    <a:pt x="358" y="330"/>
                    <a:pt x="358" y="330"/>
                  </a:cubicBezTo>
                  <a:cubicBezTo>
                    <a:pt x="306" y="338"/>
                    <a:pt x="306" y="338"/>
                    <a:pt x="306" y="338"/>
                  </a:cubicBezTo>
                  <a:cubicBezTo>
                    <a:pt x="344" y="374"/>
                    <a:pt x="344" y="374"/>
                    <a:pt x="344" y="374"/>
                  </a:cubicBezTo>
                  <a:cubicBezTo>
                    <a:pt x="335" y="426"/>
                    <a:pt x="335" y="426"/>
                    <a:pt x="335" y="426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427" y="426"/>
                    <a:pt x="427" y="426"/>
                    <a:pt x="427" y="426"/>
                  </a:cubicBezTo>
                  <a:cubicBezTo>
                    <a:pt x="418" y="374"/>
                    <a:pt x="418" y="374"/>
                    <a:pt x="418" y="374"/>
                  </a:cubicBezTo>
                  <a:lnTo>
                    <a:pt x="456" y="338"/>
                  </a:lnTo>
                  <a:close/>
                  <a:moveTo>
                    <a:pt x="401" y="376"/>
                  </a:moveTo>
                  <a:cubicBezTo>
                    <a:pt x="405" y="394"/>
                    <a:pt x="405" y="394"/>
                    <a:pt x="405" y="394"/>
                  </a:cubicBezTo>
                  <a:cubicBezTo>
                    <a:pt x="389" y="386"/>
                    <a:pt x="389" y="386"/>
                    <a:pt x="389" y="386"/>
                  </a:cubicBezTo>
                  <a:cubicBezTo>
                    <a:pt x="381" y="381"/>
                    <a:pt x="381" y="381"/>
                    <a:pt x="381" y="381"/>
                  </a:cubicBezTo>
                  <a:cubicBezTo>
                    <a:pt x="373" y="386"/>
                    <a:pt x="373" y="386"/>
                    <a:pt x="373" y="386"/>
                  </a:cubicBezTo>
                  <a:cubicBezTo>
                    <a:pt x="358" y="394"/>
                    <a:pt x="358" y="394"/>
                    <a:pt x="358" y="394"/>
                  </a:cubicBezTo>
                  <a:cubicBezTo>
                    <a:pt x="361" y="376"/>
                    <a:pt x="361" y="376"/>
                    <a:pt x="361" y="376"/>
                  </a:cubicBezTo>
                  <a:cubicBezTo>
                    <a:pt x="362" y="367"/>
                    <a:pt x="362" y="367"/>
                    <a:pt x="362" y="367"/>
                  </a:cubicBezTo>
                  <a:cubicBezTo>
                    <a:pt x="356" y="361"/>
                    <a:pt x="356" y="361"/>
                    <a:pt x="356" y="361"/>
                  </a:cubicBezTo>
                  <a:cubicBezTo>
                    <a:pt x="343" y="349"/>
                    <a:pt x="343" y="349"/>
                    <a:pt x="343" y="349"/>
                  </a:cubicBezTo>
                  <a:cubicBezTo>
                    <a:pt x="361" y="347"/>
                    <a:pt x="361" y="347"/>
                    <a:pt x="361" y="347"/>
                  </a:cubicBezTo>
                  <a:cubicBezTo>
                    <a:pt x="369" y="345"/>
                    <a:pt x="369" y="345"/>
                    <a:pt x="369" y="345"/>
                  </a:cubicBezTo>
                  <a:cubicBezTo>
                    <a:pt x="373" y="337"/>
                    <a:pt x="373" y="337"/>
                    <a:pt x="373" y="337"/>
                  </a:cubicBezTo>
                  <a:cubicBezTo>
                    <a:pt x="381" y="322"/>
                    <a:pt x="381" y="322"/>
                    <a:pt x="381" y="322"/>
                  </a:cubicBezTo>
                  <a:cubicBezTo>
                    <a:pt x="389" y="337"/>
                    <a:pt x="389" y="337"/>
                    <a:pt x="389" y="337"/>
                  </a:cubicBezTo>
                  <a:cubicBezTo>
                    <a:pt x="393" y="345"/>
                    <a:pt x="393" y="345"/>
                    <a:pt x="393" y="345"/>
                  </a:cubicBezTo>
                  <a:cubicBezTo>
                    <a:pt x="401" y="347"/>
                    <a:pt x="401" y="347"/>
                    <a:pt x="401" y="347"/>
                  </a:cubicBezTo>
                  <a:cubicBezTo>
                    <a:pt x="419" y="349"/>
                    <a:pt x="419" y="349"/>
                    <a:pt x="419" y="349"/>
                  </a:cubicBezTo>
                  <a:cubicBezTo>
                    <a:pt x="407" y="361"/>
                    <a:pt x="407" y="361"/>
                    <a:pt x="407" y="361"/>
                  </a:cubicBezTo>
                  <a:cubicBezTo>
                    <a:pt x="400" y="367"/>
                    <a:pt x="400" y="367"/>
                    <a:pt x="400" y="367"/>
                  </a:cubicBezTo>
                  <a:lnTo>
                    <a:pt x="401" y="376"/>
                  </a:lnTo>
                  <a:close/>
                  <a:moveTo>
                    <a:pt x="191" y="183"/>
                  </a:moveTo>
                  <a:cubicBezTo>
                    <a:pt x="155" y="197"/>
                    <a:pt x="129" y="233"/>
                    <a:pt x="129" y="274"/>
                  </a:cubicBezTo>
                  <a:cubicBezTo>
                    <a:pt x="129" y="283"/>
                    <a:pt x="129" y="283"/>
                    <a:pt x="129" y="283"/>
                  </a:cubicBezTo>
                  <a:cubicBezTo>
                    <a:pt x="327" y="283"/>
                    <a:pt x="327" y="283"/>
                    <a:pt x="327" y="283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32"/>
                    <a:pt x="300" y="197"/>
                    <a:pt x="263" y="182"/>
                  </a:cubicBezTo>
                  <a:cubicBezTo>
                    <a:pt x="282" y="170"/>
                    <a:pt x="294" y="150"/>
                    <a:pt x="294" y="126"/>
                  </a:cubicBezTo>
                  <a:cubicBezTo>
                    <a:pt x="294" y="89"/>
                    <a:pt x="264" y="59"/>
                    <a:pt x="227" y="59"/>
                  </a:cubicBezTo>
                  <a:cubicBezTo>
                    <a:pt x="190" y="59"/>
                    <a:pt x="160" y="89"/>
                    <a:pt x="160" y="126"/>
                  </a:cubicBezTo>
                  <a:cubicBezTo>
                    <a:pt x="160" y="150"/>
                    <a:pt x="172" y="171"/>
                    <a:pt x="191" y="183"/>
                  </a:cubicBezTo>
                  <a:close/>
                  <a:moveTo>
                    <a:pt x="309" y="266"/>
                  </a:moveTo>
                  <a:cubicBezTo>
                    <a:pt x="147" y="266"/>
                    <a:pt x="147" y="266"/>
                    <a:pt x="147" y="266"/>
                  </a:cubicBezTo>
                  <a:cubicBezTo>
                    <a:pt x="151" y="225"/>
                    <a:pt x="186" y="193"/>
                    <a:pt x="228" y="193"/>
                  </a:cubicBezTo>
                  <a:cubicBezTo>
                    <a:pt x="270" y="193"/>
                    <a:pt x="304" y="225"/>
                    <a:pt x="309" y="266"/>
                  </a:cubicBezTo>
                  <a:close/>
                  <a:moveTo>
                    <a:pt x="227" y="77"/>
                  </a:moveTo>
                  <a:cubicBezTo>
                    <a:pt x="254" y="77"/>
                    <a:pt x="276" y="99"/>
                    <a:pt x="276" y="126"/>
                  </a:cubicBezTo>
                  <a:cubicBezTo>
                    <a:pt x="276" y="153"/>
                    <a:pt x="254" y="175"/>
                    <a:pt x="227" y="175"/>
                  </a:cubicBezTo>
                  <a:cubicBezTo>
                    <a:pt x="200" y="175"/>
                    <a:pt x="177" y="153"/>
                    <a:pt x="177" y="126"/>
                  </a:cubicBezTo>
                  <a:cubicBezTo>
                    <a:pt x="177" y="99"/>
                    <a:pt x="200" y="77"/>
                    <a:pt x="227" y="77"/>
                  </a:cubicBezTo>
                  <a:close/>
                  <a:moveTo>
                    <a:pt x="236" y="46"/>
                  </a:moveTo>
                  <a:cubicBezTo>
                    <a:pt x="218" y="46"/>
                    <a:pt x="218" y="46"/>
                    <a:pt x="218" y="46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36" y="0"/>
                    <a:pt x="236" y="0"/>
                    <a:pt x="236" y="0"/>
                  </a:cubicBezTo>
                  <a:lnTo>
                    <a:pt x="236" y="46"/>
                  </a:lnTo>
                  <a:close/>
                  <a:moveTo>
                    <a:pt x="290" y="75"/>
                  </a:moveTo>
                  <a:cubicBezTo>
                    <a:pt x="277" y="63"/>
                    <a:pt x="277" y="63"/>
                    <a:pt x="277" y="63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22" y="43"/>
                    <a:pt x="322" y="43"/>
                    <a:pt x="322" y="43"/>
                  </a:cubicBezTo>
                  <a:lnTo>
                    <a:pt x="290" y="75"/>
                  </a:lnTo>
                  <a:close/>
                  <a:moveTo>
                    <a:pt x="307" y="117"/>
                  </a:moveTo>
                  <a:cubicBezTo>
                    <a:pt x="353" y="117"/>
                    <a:pt x="353" y="117"/>
                    <a:pt x="353" y="117"/>
                  </a:cubicBezTo>
                  <a:cubicBezTo>
                    <a:pt x="353" y="135"/>
                    <a:pt x="353" y="135"/>
                    <a:pt x="353" y="135"/>
                  </a:cubicBezTo>
                  <a:cubicBezTo>
                    <a:pt x="307" y="135"/>
                    <a:pt x="307" y="135"/>
                    <a:pt x="307" y="135"/>
                  </a:cubicBezTo>
                  <a:lnTo>
                    <a:pt x="307" y="117"/>
                  </a:lnTo>
                  <a:close/>
                  <a:moveTo>
                    <a:pt x="164" y="75"/>
                  </a:moveTo>
                  <a:cubicBezTo>
                    <a:pt x="132" y="43"/>
                    <a:pt x="132" y="43"/>
                    <a:pt x="132" y="43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76" y="63"/>
                    <a:pt x="176" y="63"/>
                    <a:pt x="176" y="63"/>
                  </a:cubicBezTo>
                  <a:lnTo>
                    <a:pt x="164" y="75"/>
                  </a:lnTo>
                  <a:close/>
                  <a:moveTo>
                    <a:pt x="146" y="135"/>
                  </a:moveTo>
                  <a:cubicBezTo>
                    <a:pt x="101" y="135"/>
                    <a:pt x="101" y="135"/>
                    <a:pt x="101" y="135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46" y="117"/>
                    <a:pt x="146" y="117"/>
                    <a:pt x="146" y="117"/>
                  </a:cubicBezTo>
                  <a:lnTo>
                    <a:pt x="146" y="135"/>
                  </a:lnTo>
                  <a:close/>
                </a:path>
              </a:pathLst>
            </a:custGeom>
            <a:solidFill>
              <a:srgbClr val="ffffff"/>
            </a:solidFill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0" name="CustomShape 13"/>
          <p:cNvSpPr/>
          <p:nvPr/>
        </p:nvSpPr>
        <p:spPr>
          <a:xfrm>
            <a:off x="684000" y="2196000"/>
            <a:ext cx="1655640" cy="74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Phetsarath OT"/>
                <a:ea typeface="Noto Sans CJK SC"/>
              </a:rPr>
              <a:t> </a:t>
            </a:r>
            <a:r>
              <a:rPr b="1" lang="fr-FR" sz="1800" spc="-1" strike="noStrike">
                <a:solidFill>
                  <a:srgbClr val="000000"/>
                </a:solidFill>
                <a:latin typeface="Phetsarath OT"/>
                <a:ea typeface="Open Sans"/>
              </a:rPr>
              <a:t>JAVA MODELLING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441" name="Group 14"/>
          <p:cNvGrpSpPr/>
          <p:nvPr/>
        </p:nvGrpSpPr>
        <p:grpSpPr>
          <a:xfrm>
            <a:off x="4773600" y="1440000"/>
            <a:ext cx="626040" cy="719640"/>
            <a:chOff x="4773600" y="1440000"/>
            <a:chExt cx="626040" cy="719640"/>
          </a:xfrm>
        </p:grpSpPr>
        <p:sp>
          <p:nvSpPr>
            <p:cNvPr id="442" name="CustomShape 15"/>
            <p:cNvSpPr/>
            <p:nvPr/>
          </p:nvSpPr>
          <p:spPr>
            <a:xfrm>
              <a:off x="4773600" y="1440000"/>
              <a:ext cx="626040" cy="647280"/>
            </a:xfrm>
            <a:custGeom>
              <a:avLst/>
              <a:gdLst/>
              <a:ahLst/>
              <a:rect l="l" t="t" r="r" b="b"/>
              <a:pathLst>
                <a:path w="1235" h="1234">
                  <a:moveTo>
                    <a:pt x="77" y="478"/>
                  </a:moveTo>
                  <a:cubicBezTo>
                    <a:pt x="479" y="76"/>
                    <a:pt x="479" y="76"/>
                    <a:pt x="479" y="76"/>
                  </a:cubicBezTo>
                  <a:cubicBezTo>
                    <a:pt x="555" y="0"/>
                    <a:pt x="679" y="0"/>
                    <a:pt x="756" y="76"/>
                  </a:cubicBezTo>
                  <a:cubicBezTo>
                    <a:pt x="1158" y="478"/>
                    <a:pt x="1158" y="478"/>
                    <a:pt x="1158" y="478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4"/>
                    <a:pt x="555" y="1234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8"/>
                  </a:cubicBezTo>
                  <a:close/>
                </a:path>
              </a:pathLst>
            </a:custGeom>
            <a:solidFill>
              <a:srgbClr val="ffffff"/>
            </a:solidFill>
            <a:ln w="76320">
              <a:solidFill>
                <a:srgbClr val="02a1d9"/>
              </a:solidFill>
              <a:miter/>
            </a:ln>
            <a:effectLst>
              <a:outerShdw dir="2700000" dist="37674">
                <a:srgbClr val="000000">
                  <a:alpha val="1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CustomShape 16"/>
            <p:cNvSpPr/>
            <p:nvPr/>
          </p:nvSpPr>
          <p:spPr>
            <a:xfrm>
              <a:off x="4773600" y="1512000"/>
              <a:ext cx="626040" cy="647640"/>
            </a:xfrm>
            <a:custGeom>
              <a:avLst/>
              <a:gdLst/>
              <a:ahLst/>
              <a:rect l="l" t="t" r="r" b="b"/>
              <a:pathLst>
                <a:path w="1235" h="1235">
                  <a:moveTo>
                    <a:pt x="77" y="479"/>
                  </a:moveTo>
                  <a:cubicBezTo>
                    <a:pt x="479" y="77"/>
                    <a:pt x="479" y="77"/>
                    <a:pt x="479" y="77"/>
                  </a:cubicBezTo>
                  <a:cubicBezTo>
                    <a:pt x="555" y="0"/>
                    <a:pt x="679" y="0"/>
                    <a:pt x="756" y="77"/>
                  </a:cubicBezTo>
                  <a:cubicBezTo>
                    <a:pt x="1158" y="479"/>
                    <a:pt x="1158" y="479"/>
                    <a:pt x="1158" y="479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5"/>
                    <a:pt x="555" y="1235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9"/>
                  </a:cubicBezTo>
                  <a:close/>
                </a:path>
              </a:pathLst>
            </a:cu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4" name="CustomShape 17"/>
          <p:cNvSpPr/>
          <p:nvPr/>
        </p:nvSpPr>
        <p:spPr>
          <a:xfrm>
            <a:off x="4464000" y="2183760"/>
            <a:ext cx="1738080" cy="74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Phetsarath OT"/>
                <a:ea typeface="Open Sans"/>
              </a:rPr>
              <a:t>DATABASE MODELLING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445" name="Group 18"/>
          <p:cNvGrpSpPr/>
          <p:nvPr/>
        </p:nvGrpSpPr>
        <p:grpSpPr>
          <a:xfrm>
            <a:off x="1207440" y="3672000"/>
            <a:ext cx="520200" cy="583560"/>
            <a:chOff x="1207440" y="3672000"/>
            <a:chExt cx="520200" cy="583560"/>
          </a:xfrm>
        </p:grpSpPr>
        <p:sp>
          <p:nvSpPr>
            <p:cNvPr id="446" name="CustomShape 19"/>
            <p:cNvSpPr/>
            <p:nvPr/>
          </p:nvSpPr>
          <p:spPr>
            <a:xfrm>
              <a:off x="1207440" y="3672000"/>
              <a:ext cx="520200" cy="524520"/>
            </a:xfrm>
            <a:custGeom>
              <a:avLst/>
              <a:gdLst/>
              <a:ahLst/>
              <a:rect l="l" t="t" r="r" b="b"/>
              <a:pathLst>
                <a:path w="1235" h="1234">
                  <a:moveTo>
                    <a:pt x="77" y="478"/>
                  </a:moveTo>
                  <a:cubicBezTo>
                    <a:pt x="479" y="76"/>
                    <a:pt x="479" y="76"/>
                    <a:pt x="479" y="76"/>
                  </a:cubicBezTo>
                  <a:cubicBezTo>
                    <a:pt x="555" y="0"/>
                    <a:pt x="679" y="0"/>
                    <a:pt x="756" y="76"/>
                  </a:cubicBezTo>
                  <a:cubicBezTo>
                    <a:pt x="1158" y="478"/>
                    <a:pt x="1158" y="478"/>
                    <a:pt x="1158" y="478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4"/>
                    <a:pt x="555" y="1234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8"/>
                  </a:cubicBezTo>
                  <a:close/>
                </a:path>
              </a:pathLst>
            </a:custGeom>
            <a:solidFill>
              <a:srgbClr val="ffffff"/>
            </a:solidFill>
            <a:ln w="76320">
              <a:solidFill>
                <a:srgbClr val="02a1d9"/>
              </a:solidFill>
              <a:miter/>
            </a:ln>
            <a:effectLst>
              <a:outerShdw dir="2700000" dist="37674">
                <a:srgbClr val="000000">
                  <a:alpha val="1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47" name="CustomShape 20"/>
            <p:cNvSpPr/>
            <p:nvPr/>
          </p:nvSpPr>
          <p:spPr>
            <a:xfrm>
              <a:off x="1207440" y="3730320"/>
              <a:ext cx="520200" cy="525240"/>
            </a:xfrm>
            <a:custGeom>
              <a:avLst/>
              <a:gdLst/>
              <a:ahLst/>
              <a:rect l="l" t="t" r="r" b="b"/>
              <a:pathLst>
                <a:path w="1235" h="1235">
                  <a:moveTo>
                    <a:pt x="77" y="479"/>
                  </a:moveTo>
                  <a:cubicBezTo>
                    <a:pt x="479" y="77"/>
                    <a:pt x="479" y="77"/>
                    <a:pt x="479" y="77"/>
                  </a:cubicBezTo>
                  <a:cubicBezTo>
                    <a:pt x="555" y="0"/>
                    <a:pt x="679" y="0"/>
                    <a:pt x="756" y="77"/>
                  </a:cubicBezTo>
                  <a:cubicBezTo>
                    <a:pt x="1158" y="479"/>
                    <a:pt x="1158" y="479"/>
                    <a:pt x="1158" y="479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5"/>
                    <a:pt x="555" y="1235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9"/>
                  </a:cubicBezTo>
                  <a:close/>
                </a:path>
              </a:pathLst>
            </a:cu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8" name="CustomShape 21"/>
          <p:cNvSpPr/>
          <p:nvPr/>
        </p:nvSpPr>
        <p:spPr>
          <a:xfrm>
            <a:off x="684000" y="4415760"/>
            <a:ext cx="1799640" cy="41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Phetsarath OT"/>
                <a:ea typeface="Open Sans"/>
              </a:rPr>
              <a:t>PRODUCTION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49" name="CustomShape 22"/>
          <p:cNvSpPr/>
          <p:nvPr/>
        </p:nvSpPr>
        <p:spPr>
          <a:xfrm>
            <a:off x="4948920" y="1659240"/>
            <a:ext cx="273600" cy="328680"/>
          </a:xfrm>
          <a:custGeom>
            <a:avLst/>
            <a:gdLst/>
            <a:ahLst/>
            <a:rect l="l" t="t" r="r" b="b"/>
            <a:pathLst>
              <a:path w="780" h="907">
                <a:moveTo>
                  <a:pt x="390" y="0"/>
                </a:moveTo>
                <a:lnTo>
                  <a:pt x="492" y="276"/>
                </a:lnTo>
                <a:lnTo>
                  <a:pt x="780" y="228"/>
                </a:lnTo>
                <a:lnTo>
                  <a:pt x="594" y="457"/>
                </a:lnTo>
                <a:lnTo>
                  <a:pt x="780" y="679"/>
                </a:lnTo>
                <a:lnTo>
                  <a:pt x="492" y="631"/>
                </a:lnTo>
                <a:lnTo>
                  <a:pt x="390" y="907"/>
                </a:lnTo>
                <a:lnTo>
                  <a:pt x="288" y="631"/>
                </a:lnTo>
                <a:lnTo>
                  <a:pt x="0" y="679"/>
                </a:lnTo>
                <a:lnTo>
                  <a:pt x="186" y="457"/>
                </a:lnTo>
                <a:lnTo>
                  <a:pt x="0" y="228"/>
                </a:lnTo>
                <a:lnTo>
                  <a:pt x="288" y="276"/>
                </a:lnTo>
                <a:lnTo>
                  <a:pt x="3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23"/>
          <p:cNvSpPr/>
          <p:nvPr/>
        </p:nvSpPr>
        <p:spPr>
          <a:xfrm>
            <a:off x="1353240" y="3872160"/>
            <a:ext cx="227520" cy="221760"/>
          </a:xfrm>
          <a:prstGeom prst="flowChartDecision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51" name="Group 24"/>
          <p:cNvGrpSpPr/>
          <p:nvPr/>
        </p:nvGrpSpPr>
        <p:grpSpPr>
          <a:xfrm>
            <a:off x="4771440" y="3657240"/>
            <a:ext cx="520200" cy="583560"/>
            <a:chOff x="4771440" y="3657240"/>
            <a:chExt cx="520200" cy="583560"/>
          </a:xfrm>
        </p:grpSpPr>
        <p:sp>
          <p:nvSpPr>
            <p:cNvPr id="452" name="CustomShape 25"/>
            <p:cNvSpPr/>
            <p:nvPr/>
          </p:nvSpPr>
          <p:spPr>
            <a:xfrm>
              <a:off x="4771440" y="3657240"/>
              <a:ext cx="520200" cy="524520"/>
            </a:xfrm>
            <a:custGeom>
              <a:avLst/>
              <a:gdLst/>
              <a:ahLst/>
              <a:rect l="l" t="t" r="r" b="b"/>
              <a:pathLst>
                <a:path w="1235" h="1234">
                  <a:moveTo>
                    <a:pt x="77" y="478"/>
                  </a:moveTo>
                  <a:cubicBezTo>
                    <a:pt x="479" y="76"/>
                    <a:pt x="479" y="76"/>
                    <a:pt x="479" y="76"/>
                  </a:cubicBezTo>
                  <a:cubicBezTo>
                    <a:pt x="555" y="0"/>
                    <a:pt x="679" y="0"/>
                    <a:pt x="756" y="76"/>
                  </a:cubicBezTo>
                  <a:cubicBezTo>
                    <a:pt x="1158" y="478"/>
                    <a:pt x="1158" y="478"/>
                    <a:pt x="1158" y="478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4"/>
                    <a:pt x="555" y="1234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8"/>
                  </a:cubicBezTo>
                  <a:close/>
                </a:path>
              </a:pathLst>
            </a:custGeom>
            <a:solidFill>
              <a:srgbClr val="ffffff"/>
            </a:solidFill>
            <a:ln w="76320">
              <a:solidFill>
                <a:srgbClr val="02a1d9"/>
              </a:solidFill>
              <a:miter/>
            </a:ln>
            <a:effectLst>
              <a:outerShdw dir="2700000" dist="37674">
                <a:srgbClr val="000000">
                  <a:alpha val="1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CustomShape 26"/>
            <p:cNvSpPr/>
            <p:nvPr/>
          </p:nvSpPr>
          <p:spPr>
            <a:xfrm>
              <a:off x="4771440" y="3715560"/>
              <a:ext cx="520200" cy="525240"/>
            </a:xfrm>
            <a:custGeom>
              <a:avLst/>
              <a:gdLst/>
              <a:ahLst/>
              <a:rect l="l" t="t" r="r" b="b"/>
              <a:pathLst>
                <a:path w="1235" h="1235">
                  <a:moveTo>
                    <a:pt x="77" y="479"/>
                  </a:moveTo>
                  <a:cubicBezTo>
                    <a:pt x="479" y="77"/>
                    <a:pt x="479" y="77"/>
                    <a:pt x="479" y="77"/>
                  </a:cubicBezTo>
                  <a:cubicBezTo>
                    <a:pt x="555" y="0"/>
                    <a:pt x="679" y="0"/>
                    <a:pt x="756" y="77"/>
                  </a:cubicBezTo>
                  <a:cubicBezTo>
                    <a:pt x="1158" y="479"/>
                    <a:pt x="1158" y="479"/>
                    <a:pt x="1158" y="479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5"/>
                    <a:pt x="555" y="1235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9"/>
                  </a:cubicBezTo>
                  <a:close/>
                </a:path>
              </a:pathLst>
            </a:cu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54" name="CustomShape 27"/>
          <p:cNvSpPr/>
          <p:nvPr/>
        </p:nvSpPr>
        <p:spPr>
          <a:xfrm>
            <a:off x="4212000" y="4401000"/>
            <a:ext cx="1799640" cy="74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Phetsarath OT"/>
                <a:ea typeface="Open Sans"/>
              </a:rPr>
              <a:t>DEBUGGING AND COMPILE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5" name="CustomShape 28"/>
          <p:cNvSpPr/>
          <p:nvPr/>
        </p:nvSpPr>
        <p:spPr>
          <a:xfrm>
            <a:off x="4932000" y="3852000"/>
            <a:ext cx="215640" cy="21564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13680" y="133200"/>
            <a:ext cx="3607200" cy="146376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r="2700000" dist="37674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57" name="Picture Placeholder 2" descr=""/>
          <p:cNvPicPr/>
          <p:nvPr/>
        </p:nvPicPr>
        <p:blipFill>
          <a:blip r:embed="rId1"/>
          <a:srcRect l="30573" t="0" r="30573" b="0"/>
          <a:stretch/>
        </p:blipFill>
        <p:spPr>
          <a:xfrm>
            <a:off x="6941880" y="-36000"/>
            <a:ext cx="3184560" cy="5741640"/>
          </a:xfrm>
          <a:prstGeom prst="rect">
            <a:avLst/>
          </a:prstGeom>
          <a:ln>
            <a:noFill/>
          </a:ln>
        </p:spPr>
      </p:pic>
      <p:sp>
        <p:nvSpPr>
          <p:cNvPr id="458" name="CustomShape 2"/>
          <p:cNvSpPr/>
          <p:nvPr/>
        </p:nvSpPr>
        <p:spPr>
          <a:xfrm>
            <a:off x="6936840" y="-36000"/>
            <a:ext cx="3189600" cy="574164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3"/>
          <p:cNvSpPr/>
          <p:nvPr/>
        </p:nvSpPr>
        <p:spPr>
          <a:xfrm>
            <a:off x="-107280" y="229680"/>
            <a:ext cx="438768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4"/>
          <p:cNvSpPr/>
          <p:nvPr/>
        </p:nvSpPr>
        <p:spPr>
          <a:xfrm>
            <a:off x="6130440" y="2172600"/>
            <a:ext cx="1621440" cy="162144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5"/>
          <p:cNvSpPr/>
          <p:nvPr/>
        </p:nvSpPr>
        <p:spPr>
          <a:xfrm>
            <a:off x="6384240" y="2424960"/>
            <a:ext cx="1114200" cy="111420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r="0" dist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62" name="CustomShape 6"/>
          <p:cNvSpPr/>
          <p:nvPr/>
        </p:nvSpPr>
        <p:spPr>
          <a:xfrm>
            <a:off x="6670440" y="2697120"/>
            <a:ext cx="542160" cy="57024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7"/>
          <p:cNvSpPr/>
          <p:nvPr/>
        </p:nvSpPr>
        <p:spPr>
          <a:xfrm>
            <a:off x="360" y="13320"/>
            <a:ext cx="4031280" cy="146376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8"/>
          <p:cNvSpPr/>
          <p:nvPr/>
        </p:nvSpPr>
        <p:spPr>
          <a:xfrm>
            <a:off x="263160" y="284400"/>
            <a:ext cx="224280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Phetsarath OT"/>
                <a:ea typeface="Noto Sans CJK SC"/>
              </a:rPr>
              <a:t> </a:t>
            </a: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JAVA MODELLING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5" name="CustomShape 9"/>
          <p:cNvSpPr/>
          <p:nvPr/>
        </p:nvSpPr>
        <p:spPr>
          <a:xfrm>
            <a:off x="4068000" y="335880"/>
            <a:ext cx="2505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66b3"/>
                </a:solidFill>
                <a:latin typeface="Phetsarath OT"/>
              </a:rPr>
              <a:t>Diagram of Package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466" name="" descr=""/>
          <p:cNvPicPr/>
          <p:nvPr/>
        </p:nvPicPr>
        <p:blipFill>
          <a:blip r:embed="rId2"/>
          <a:stretch/>
        </p:blipFill>
        <p:spPr>
          <a:xfrm>
            <a:off x="288000" y="1152000"/>
            <a:ext cx="6382080" cy="428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13680" y="133200"/>
            <a:ext cx="3607200" cy="146376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r="2700000" dist="37674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68" name="Picture Placeholder 2" descr=""/>
          <p:cNvPicPr/>
          <p:nvPr/>
        </p:nvPicPr>
        <p:blipFill>
          <a:blip r:embed="rId1"/>
          <a:srcRect l="30573" t="0" r="30573" b="0"/>
          <a:stretch/>
        </p:blipFill>
        <p:spPr>
          <a:xfrm>
            <a:off x="6941880" y="-36000"/>
            <a:ext cx="3184560" cy="5741640"/>
          </a:xfrm>
          <a:prstGeom prst="rect">
            <a:avLst/>
          </a:prstGeom>
          <a:ln>
            <a:noFill/>
          </a:ln>
        </p:spPr>
      </p:pic>
      <p:sp>
        <p:nvSpPr>
          <p:cNvPr id="469" name="CustomShape 2"/>
          <p:cNvSpPr/>
          <p:nvPr/>
        </p:nvSpPr>
        <p:spPr>
          <a:xfrm>
            <a:off x="6936840" y="-36000"/>
            <a:ext cx="3189600" cy="574164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3"/>
          <p:cNvSpPr/>
          <p:nvPr/>
        </p:nvSpPr>
        <p:spPr>
          <a:xfrm>
            <a:off x="-107280" y="229680"/>
            <a:ext cx="438768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4"/>
          <p:cNvSpPr/>
          <p:nvPr/>
        </p:nvSpPr>
        <p:spPr>
          <a:xfrm>
            <a:off x="6130440" y="2172600"/>
            <a:ext cx="1621440" cy="162144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5"/>
          <p:cNvSpPr/>
          <p:nvPr/>
        </p:nvSpPr>
        <p:spPr>
          <a:xfrm>
            <a:off x="6384240" y="2424960"/>
            <a:ext cx="1114200" cy="111420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r="0" dist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73" name="CustomShape 6"/>
          <p:cNvSpPr/>
          <p:nvPr/>
        </p:nvSpPr>
        <p:spPr>
          <a:xfrm>
            <a:off x="6670440" y="2697120"/>
            <a:ext cx="542160" cy="57024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7"/>
          <p:cNvSpPr/>
          <p:nvPr/>
        </p:nvSpPr>
        <p:spPr>
          <a:xfrm>
            <a:off x="360" y="13320"/>
            <a:ext cx="4031280" cy="146376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8"/>
          <p:cNvSpPr/>
          <p:nvPr/>
        </p:nvSpPr>
        <p:spPr>
          <a:xfrm>
            <a:off x="263160" y="284400"/>
            <a:ext cx="224280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Phetsarath OT"/>
                <a:ea typeface="Noto Sans CJK SC"/>
              </a:rPr>
              <a:t> </a:t>
            </a: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JAVA MODELLING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76" name="CustomShape 9"/>
          <p:cNvSpPr/>
          <p:nvPr/>
        </p:nvSpPr>
        <p:spPr>
          <a:xfrm>
            <a:off x="4248000" y="336240"/>
            <a:ext cx="24969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66b3"/>
                </a:solidFill>
                <a:latin typeface="Phetsarath OT"/>
              </a:rPr>
              <a:t>Component diagram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477" name="" descr=""/>
          <p:cNvPicPr/>
          <p:nvPr/>
        </p:nvPicPr>
        <p:blipFill>
          <a:blip r:embed="rId2"/>
          <a:stretch/>
        </p:blipFill>
        <p:spPr>
          <a:xfrm>
            <a:off x="504000" y="1728000"/>
            <a:ext cx="5533920" cy="299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" descr=""/>
          <p:cNvPicPr/>
          <p:nvPr/>
        </p:nvPicPr>
        <p:blipFill>
          <a:blip r:embed="rId1"/>
          <a:stretch/>
        </p:blipFill>
        <p:spPr>
          <a:xfrm>
            <a:off x="252000" y="1152000"/>
            <a:ext cx="6623640" cy="4247640"/>
          </a:xfrm>
          <a:prstGeom prst="rect">
            <a:avLst/>
          </a:prstGeom>
          <a:ln>
            <a:noFill/>
          </a:ln>
        </p:spPr>
      </p:pic>
      <p:sp>
        <p:nvSpPr>
          <p:cNvPr id="479" name="CustomShape 1"/>
          <p:cNvSpPr/>
          <p:nvPr/>
        </p:nvSpPr>
        <p:spPr>
          <a:xfrm>
            <a:off x="13680" y="133200"/>
            <a:ext cx="3607200" cy="146376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r="2700000" dist="37674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80" name="Picture Placeholder 2" descr=""/>
          <p:cNvPicPr/>
          <p:nvPr/>
        </p:nvPicPr>
        <p:blipFill>
          <a:blip r:embed="rId2"/>
          <a:srcRect l="30573" t="0" r="30573" b="0"/>
          <a:stretch/>
        </p:blipFill>
        <p:spPr>
          <a:xfrm>
            <a:off x="6941880" y="-36000"/>
            <a:ext cx="3184560" cy="5741640"/>
          </a:xfrm>
          <a:prstGeom prst="rect">
            <a:avLst/>
          </a:prstGeom>
          <a:ln>
            <a:noFill/>
          </a:ln>
        </p:spPr>
      </p:pic>
      <p:sp>
        <p:nvSpPr>
          <p:cNvPr id="481" name="CustomShape 2"/>
          <p:cNvSpPr/>
          <p:nvPr/>
        </p:nvSpPr>
        <p:spPr>
          <a:xfrm>
            <a:off x="6936840" y="-36000"/>
            <a:ext cx="3189600" cy="574164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3"/>
          <p:cNvSpPr/>
          <p:nvPr/>
        </p:nvSpPr>
        <p:spPr>
          <a:xfrm>
            <a:off x="-107280" y="229680"/>
            <a:ext cx="438768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4"/>
          <p:cNvSpPr/>
          <p:nvPr/>
        </p:nvSpPr>
        <p:spPr>
          <a:xfrm>
            <a:off x="6130440" y="2172600"/>
            <a:ext cx="1621440" cy="162144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5"/>
          <p:cNvSpPr/>
          <p:nvPr/>
        </p:nvSpPr>
        <p:spPr>
          <a:xfrm>
            <a:off x="6384240" y="2424960"/>
            <a:ext cx="1114200" cy="111420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r="0" dist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85" name="CustomShape 6"/>
          <p:cNvSpPr/>
          <p:nvPr/>
        </p:nvSpPr>
        <p:spPr>
          <a:xfrm>
            <a:off x="6670440" y="2697120"/>
            <a:ext cx="542160" cy="57024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7"/>
          <p:cNvSpPr/>
          <p:nvPr/>
        </p:nvSpPr>
        <p:spPr>
          <a:xfrm>
            <a:off x="360" y="13320"/>
            <a:ext cx="4031280" cy="146376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8"/>
          <p:cNvSpPr/>
          <p:nvPr/>
        </p:nvSpPr>
        <p:spPr>
          <a:xfrm>
            <a:off x="263160" y="284400"/>
            <a:ext cx="224280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Phetsarath OT"/>
                <a:ea typeface="Noto Sans CJK SC"/>
              </a:rPr>
              <a:t> </a:t>
            </a: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JAVA MODELLING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88" name="CustomShape 9"/>
          <p:cNvSpPr/>
          <p:nvPr/>
        </p:nvSpPr>
        <p:spPr>
          <a:xfrm>
            <a:off x="4248000" y="336240"/>
            <a:ext cx="23277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66b3"/>
                </a:solidFill>
                <a:latin typeface="Phetsarath OT"/>
              </a:rPr>
              <a:t>Sequence diagram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"/>
          <p:cNvSpPr/>
          <p:nvPr/>
        </p:nvSpPr>
        <p:spPr>
          <a:xfrm>
            <a:off x="13680" y="133200"/>
            <a:ext cx="3607200" cy="146376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r="2700000" dist="37674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90" name="Picture Placeholder 2" descr=""/>
          <p:cNvPicPr/>
          <p:nvPr/>
        </p:nvPicPr>
        <p:blipFill>
          <a:blip r:embed="rId1"/>
          <a:srcRect l="30573" t="0" r="30573" b="0"/>
          <a:stretch/>
        </p:blipFill>
        <p:spPr>
          <a:xfrm>
            <a:off x="6941880" y="-36000"/>
            <a:ext cx="3184560" cy="5741640"/>
          </a:xfrm>
          <a:prstGeom prst="rect">
            <a:avLst/>
          </a:prstGeom>
          <a:ln>
            <a:noFill/>
          </a:ln>
        </p:spPr>
      </p:pic>
      <p:sp>
        <p:nvSpPr>
          <p:cNvPr id="491" name="CustomShape 2"/>
          <p:cNvSpPr/>
          <p:nvPr/>
        </p:nvSpPr>
        <p:spPr>
          <a:xfrm>
            <a:off x="6936840" y="-36000"/>
            <a:ext cx="3189600" cy="574164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3"/>
          <p:cNvSpPr/>
          <p:nvPr/>
        </p:nvSpPr>
        <p:spPr>
          <a:xfrm>
            <a:off x="-107280" y="229680"/>
            <a:ext cx="438768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4"/>
          <p:cNvSpPr/>
          <p:nvPr/>
        </p:nvSpPr>
        <p:spPr>
          <a:xfrm>
            <a:off x="6130440" y="2172600"/>
            <a:ext cx="1621440" cy="162144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5"/>
          <p:cNvSpPr/>
          <p:nvPr/>
        </p:nvSpPr>
        <p:spPr>
          <a:xfrm>
            <a:off x="6384240" y="2424960"/>
            <a:ext cx="1114200" cy="111420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r="0" dist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95" name="CustomShape 6"/>
          <p:cNvSpPr/>
          <p:nvPr/>
        </p:nvSpPr>
        <p:spPr>
          <a:xfrm>
            <a:off x="6670440" y="2697120"/>
            <a:ext cx="542160" cy="57024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7"/>
          <p:cNvSpPr/>
          <p:nvPr/>
        </p:nvSpPr>
        <p:spPr>
          <a:xfrm>
            <a:off x="360" y="13320"/>
            <a:ext cx="4031280" cy="146376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8"/>
          <p:cNvSpPr/>
          <p:nvPr/>
        </p:nvSpPr>
        <p:spPr>
          <a:xfrm>
            <a:off x="299160" y="284400"/>
            <a:ext cx="281880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DATABASE MODELLING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498" name="" descr=""/>
          <p:cNvPicPr/>
          <p:nvPr/>
        </p:nvPicPr>
        <p:blipFill>
          <a:blip r:embed="rId2"/>
          <a:stretch/>
        </p:blipFill>
        <p:spPr>
          <a:xfrm>
            <a:off x="923040" y="1116000"/>
            <a:ext cx="4188600" cy="446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13680" y="133200"/>
            <a:ext cx="3607200" cy="146376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r="2700000" dist="37674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00" name="Picture Placeholder 2" descr=""/>
          <p:cNvPicPr/>
          <p:nvPr/>
        </p:nvPicPr>
        <p:blipFill>
          <a:blip r:embed="rId1"/>
          <a:srcRect l="30573" t="0" r="30573" b="0"/>
          <a:stretch/>
        </p:blipFill>
        <p:spPr>
          <a:xfrm>
            <a:off x="6941880" y="-36000"/>
            <a:ext cx="3184560" cy="5741640"/>
          </a:xfrm>
          <a:prstGeom prst="rect">
            <a:avLst/>
          </a:prstGeom>
          <a:ln>
            <a:noFill/>
          </a:ln>
        </p:spPr>
      </p:pic>
      <p:sp>
        <p:nvSpPr>
          <p:cNvPr id="501" name="CustomShape 2"/>
          <p:cNvSpPr/>
          <p:nvPr/>
        </p:nvSpPr>
        <p:spPr>
          <a:xfrm>
            <a:off x="6936840" y="-36000"/>
            <a:ext cx="3189600" cy="574164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3"/>
          <p:cNvSpPr/>
          <p:nvPr/>
        </p:nvSpPr>
        <p:spPr>
          <a:xfrm>
            <a:off x="-107280" y="229680"/>
            <a:ext cx="438768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4"/>
          <p:cNvSpPr/>
          <p:nvPr/>
        </p:nvSpPr>
        <p:spPr>
          <a:xfrm>
            <a:off x="6130440" y="2172600"/>
            <a:ext cx="1621440" cy="162144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5"/>
          <p:cNvSpPr/>
          <p:nvPr/>
        </p:nvSpPr>
        <p:spPr>
          <a:xfrm>
            <a:off x="6384240" y="2424960"/>
            <a:ext cx="1114200" cy="111420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r="0" dist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5" name="CustomShape 6"/>
          <p:cNvSpPr/>
          <p:nvPr/>
        </p:nvSpPr>
        <p:spPr>
          <a:xfrm>
            <a:off x="6670440" y="2697120"/>
            <a:ext cx="542160" cy="57024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7"/>
          <p:cNvSpPr/>
          <p:nvPr/>
        </p:nvSpPr>
        <p:spPr>
          <a:xfrm>
            <a:off x="360" y="13320"/>
            <a:ext cx="4031280" cy="146376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8"/>
          <p:cNvSpPr/>
          <p:nvPr/>
        </p:nvSpPr>
        <p:spPr>
          <a:xfrm>
            <a:off x="525240" y="284400"/>
            <a:ext cx="171828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PRODUCTION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13680" y="133200"/>
            <a:ext cx="3607200" cy="146376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r="2700000" dist="37674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09" name="Picture Placeholder 2" descr=""/>
          <p:cNvPicPr/>
          <p:nvPr/>
        </p:nvPicPr>
        <p:blipFill>
          <a:blip r:embed="rId1"/>
          <a:srcRect l="30573" t="0" r="30573" b="0"/>
          <a:stretch/>
        </p:blipFill>
        <p:spPr>
          <a:xfrm>
            <a:off x="6941880" y="-36000"/>
            <a:ext cx="3184560" cy="5741640"/>
          </a:xfrm>
          <a:prstGeom prst="rect">
            <a:avLst/>
          </a:prstGeom>
          <a:ln>
            <a:noFill/>
          </a:ln>
        </p:spPr>
      </p:pic>
      <p:sp>
        <p:nvSpPr>
          <p:cNvPr id="510" name="CustomShape 2"/>
          <p:cNvSpPr/>
          <p:nvPr/>
        </p:nvSpPr>
        <p:spPr>
          <a:xfrm>
            <a:off x="6936840" y="-36000"/>
            <a:ext cx="3189600" cy="574164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3"/>
          <p:cNvSpPr/>
          <p:nvPr/>
        </p:nvSpPr>
        <p:spPr>
          <a:xfrm>
            <a:off x="-107280" y="229680"/>
            <a:ext cx="438768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4"/>
          <p:cNvSpPr/>
          <p:nvPr/>
        </p:nvSpPr>
        <p:spPr>
          <a:xfrm>
            <a:off x="6130440" y="2172600"/>
            <a:ext cx="1621440" cy="162144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5"/>
          <p:cNvSpPr/>
          <p:nvPr/>
        </p:nvSpPr>
        <p:spPr>
          <a:xfrm>
            <a:off x="6384240" y="2424960"/>
            <a:ext cx="1114200" cy="111420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r="0" dist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4" name="CustomShape 6"/>
          <p:cNvSpPr/>
          <p:nvPr/>
        </p:nvSpPr>
        <p:spPr>
          <a:xfrm>
            <a:off x="6670440" y="2697120"/>
            <a:ext cx="542160" cy="57024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7"/>
          <p:cNvSpPr/>
          <p:nvPr/>
        </p:nvSpPr>
        <p:spPr>
          <a:xfrm>
            <a:off x="360" y="13320"/>
            <a:ext cx="4031280" cy="146376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8"/>
          <p:cNvSpPr/>
          <p:nvPr/>
        </p:nvSpPr>
        <p:spPr>
          <a:xfrm>
            <a:off x="525240" y="284400"/>
            <a:ext cx="171828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PRODUCTION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1"/>
          <p:cNvSpPr/>
          <p:nvPr/>
        </p:nvSpPr>
        <p:spPr>
          <a:xfrm>
            <a:off x="13680" y="133200"/>
            <a:ext cx="3607200" cy="146376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r="2700000" dist="37674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18" name="Picture Placeholder 2" descr=""/>
          <p:cNvPicPr/>
          <p:nvPr/>
        </p:nvPicPr>
        <p:blipFill>
          <a:blip r:embed="rId1"/>
          <a:srcRect l="30573" t="0" r="30573" b="0"/>
          <a:stretch/>
        </p:blipFill>
        <p:spPr>
          <a:xfrm>
            <a:off x="6941880" y="-36000"/>
            <a:ext cx="3184560" cy="5741640"/>
          </a:xfrm>
          <a:prstGeom prst="rect">
            <a:avLst/>
          </a:prstGeom>
          <a:ln>
            <a:noFill/>
          </a:ln>
        </p:spPr>
      </p:pic>
      <p:sp>
        <p:nvSpPr>
          <p:cNvPr id="519" name="CustomShape 2"/>
          <p:cNvSpPr/>
          <p:nvPr/>
        </p:nvSpPr>
        <p:spPr>
          <a:xfrm>
            <a:off x="6936840" y="-36000"/>
            <a:ext cx="3189600" cy="574164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3"/>
          <p:cNvSpPr/>
          <p:nvPr/>
        </p:nvSpPr>
        <p:spPr>
          <a:xfrm>
            <a:off x="-107280" y="229680"/>
            <a:ext cx="438768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4"/>
          <p:cNvSpPr/>
          <p:nvPr/>
        </p:nvSpPr>
        <p:spPr>
          <a:xfrm>
            <a:off x="6130440" y="2172600"/>
            <a:ext cx="1621440" cy="162144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5"/>
          <p:cNvSpPr/>
          <p:nvPr/>
        </p:nvSpPr>
        <p:spPr>
          <a:xfrm>
            <a:off x="6384240" y="2424960"/>
            <a:ext cx="1114200" cy="111420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r="0" dist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23" name="CustomShape 6"/>
          <p:cNvSpPr/>
          <p:nvPr/>
        </p:nvSpPr>
        <p:spPr>
          <a:xfrm>
            <a:off x="6670440" y="2697120"/>
            <a:ext cx="542160" cy="57024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7"/>
          <p:cNvSpPr/>
          <p:nvPr/>
        </p:nvSpPr>
        <p:spPr>
          <a:xfrm>
            <a:off x="360" y="13320"/>
            <a:ext cx="4031280" cy="146376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8"/>
          <p:cNvSpPr/>
          <p:nvPr/>
        </p:nvSpPr>
        <p:spPr>
          <a:xfrm>
            <a:off x="525240" y="284400"/>
            <a:ext cx="171828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PRODUCTION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13680" y="133200"/>
            <a:ext cx="3607200" cy="146376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r="2700000" dist="37674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27" name="Picture Placeholder 2" descr=""/>
          <p:cNvPicPr/>
          <p:nvPr/>
        </p:nvPicPr>
        <p:blipFill>
          <a:blip r:embed="rId1"/>
          <a:srcRect l="30573" t="0" r="30573" b="0"/>
          <a:stretch/>
        </p:blipFill>
        <p:spPr>
          <a:xfrm>
            <a:off x="6941880" y="-36000"/>
            <a:ext cx="3184560" cy="5741640"/>
          </a:xfrm>
          <a:prstGeom prst="rect">
            <a:avLst/>
          </a:prstGeom>
          <a:ln>
            <a:noFill/>
          </a:ln>
        </p:spPr>
      </p:pic>
      <p:sp>
        <p:nvSpPr>
          <p:cNvPr id="528" name="CustomShape 2"/>
          <p:cNvSpPr/>
          <p:nvPr/>
        </p:nvSpPr>
        <p:spPr>
          <a:xfrm>
            <a:off x="6936840" y="-36000"/>
            <a:ext cx="3189600" cy="574164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3"/>
          <p:cNvSpPr/>
          <p:nvPr/>
        </p:nvSpPr>
        <p:spPr>
          <a:xfrm>
            <a:off x="-107280" y="229680"/>
            <a:ext cx="438768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4"/>
          <p:cNvSpPr/>
          <p:nvPr/>
        </p:nvSpPr>
        <p:spPr>
          <a:xfrm>
            <a:off x="6130440" y="2172600"/>
            <a:ext cx="1621440" cy="162144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5"/>
          <p:cNvSpPr/>
          <p:nvPr/>
        </p:nvSpPr>
        <p:spPr>
          <a:xfrm>
            <a:off x="6384240" y="2424960"/>
            <a:ext cx="1114200" cy="111420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r="0" dist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32" name="CustomShape 6"/>
          <p:cNvSpPr/>
          <p:nvPr/>
        </p:nvSpPr>
        <p:spPr>
          <a:xfrm>
            <a:off x="6670440" y="2697120"/>
            <a:ext cx="542160" cy="57024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7"/>
          <p:cNvSpPr/>
          <p:nvPr/>
        </p:nvSpPr>
        <p:spPr>
          <a:xfrm>
            <a:off x="360" y="13320"/>
            <a:ext cx="4031280" cy="146376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8"/>
          <p:cNvSpPr/>
          <p:nvPr/>
        </p:nvSpPr>
        <p:spPr>
          <a:xfrm>
            <a:off x="525240" y="284400"/>
            <a:ext cx="171828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PRODUCTION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Placeholder 2" descr=""/>
          <p:cNvPicPr/>
          <p:nvPr/>
        </p:nvPicPr>
        <p:blipFill>
          <a:blip r:embed="rId1"/>
          <a:srcRect l="0" t="4933" r="0" b="4933"/>
          <a:stretch/>
        </p:blipFill>
        <p:spPr>
          <a:xfrm>
            <a:off x="574920" y="573480"/>
            <a:ext cx="8925120" cy="4503240"/>
          </a:xfrm>
          <a:prstGeom prst="rect">
            <a:avLst/>
          </a:prstGeom>
          <a:ln>
            <a:noFill/>
          </a:ln>
        </p:spPr>
      </p:pic>
      <p:sp>
        <p:nvSpPr>
          <p:cNvPr id="208" name="CustomShape 1"/>
          <p:cNvSpPr/>
          <p:nvPr/>
        </p:nvSpPr>
        <p:spPr>
          <a:xfrm flipH="1">
            <a:off x="1193040" y="-396000"/>
            <a:ext cx="5285880" cy="611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2"/>
          <p:cNvSpPr/>
          <p:nvPr/>
        </p:nvSpPr>
        <p:spPr>
          <a:xfrm>
            <a:off x="5472000" y="-72000"/>
            <a:ext cx="4823640" cy="583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3"/>
          <p:cNvSpPr/>
          <p:nvPr/>
        </p:nvSpPr>
        <p:spPr>
          <a:xfrm rot="2418000">
            <a:off x="-729720" y="-2829240"/>
            <a:ext cx="4801320" cy="8684640"/>
          </a:xfrm>
          <a:prstGeom prst="rect">
            <a:avLst/>
          </a:prstGeom>
          <a:gradFill rotWithShape="0">
            <a:gsLst>
              <a:gs pos="0">
                <a:srgbClr val="007fd6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1" name="Group 4"/>
          <p:cNvGrpSpPr/>
          <p:nvPr/>
        </p:nvGrpSpPr>
        <p:grpSpPr>
          <a:xfrm>
            <a:off x="3852360" y="3038400"/>
            <a:ext cx="1272600" cy="90000"/>
            <a:chOff x="3852360" y="3038400"/>
            <a:chExt cx="1272600" cy="90000"/>
          </a:xfrm>
        </p:grpSpPr>
        <p:sp>
          <p:nvSpPr>
            <p:cNvPr id="212" name="Line 5"/>
            <p:cNvSpPr/>
            <p:nvPr/>
          </p:nvSpPr>
          <p:spPr>
            <a:xfrm flipV="1">
              <a:off x="3852360" y="3083400"/>
              <a:ext cx="1272600" cy="12960"/>
            </a:xfrm>
            <a:prstGeom prst="line">
              <a:avLst/>
            </a:prstGeom>
            <a:ln w="6480">
              <a:solidFill>
                <a:srgbClr val="5b9bd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6"/>
            <p:cNvSpPr/>
            <p:nvPr/>
          </p:nvSpPr>
          <p:spPr>
            <a:xfrm>
              <a:off x="5034600" y="3038400"/>
              <a:ext cx="90000" cy="90000"/>
            </a:xfrm>
            <a:prstGeom prst="ellipse">
              <a:avLst/>
            </a:pr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lin ang="0"/>
            </a:gra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4" name="Group 7"/>
          <p:cNvGrpSpPr/>
          <p:nvPr/>
        </p:nvGrpSpPr>
        <p:grpSpPr>
          <a:xfrm>
            <a:off x="2930760" y="4090320"/>
            <a:ext cx="1272600" cy="90000"/>
            <a:chOff x="2930760" y="4090320"/>
            <a:chExt cx="1272600" cy="90000"/>
          </a:xfrm>
        </p:grpSpPr>
        <p:sp>
          <p:nvSpPr>
            <p:cNvPr id="215" name="Line 8"/>
            <p:cNvSpPr/>
            <p:nvPr/>
          </p:nvSpPr>
          <p:spPr>
            <a:xfrm flipV="1">
              <a:off x="2930760" y="4135680"/>
              <a:ext cx="1272600" cy="12960"/>
            </a:xfrm>
            <a:prstGeom prst="line">
              <a:avLst/>
            </a:prstGeom>
            <a:ln w="6480">
              <a:solidFill>
                <a:srgbClr val="5b9bd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9"/>
            <p:cNvSpPr/>
            <p:nvPr/>
          </p:nvSpPr>
          <p:spPr>
            <a:xfrm>
              <a:off x="4113000" y="4090320"/>
              <a:ext cx="90000" cy="90000"/>
            </a:xfrm>
            <a:prstGeom prst="ellipse">
              <a:avLst/>
            </a:pr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lin ang="0"/>
            </a:gra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7" name="Group 10"/>
          <p:cNvGrpSpPr/>
          <p:nvPr/>
        </p:nvGrpSpPr>
        <p:grpSpPr>
          <a:xfrm>
            <a:off x="2053440" y="5054760"/>
            <a:ext cx="1272600" cy="90000"/>
            <a:chOff x="2053440" y="5054760"/>
            <a:chExt cx="1272600" cy="90000"/>
          </a:xfrm>
        </p:grpSpPr>
        <p:sp>
          <p:nvSpPr>
            <p:cNvPr id="218" name="Line 11"/>
            <p:cNvSpPr/>
            <p:nvPr/>
          </p:nvSpPr>
          <p:spPr>
            <a:xfrm flipV="1">
              <a:off x="2053440" y="5100120"/>
              <a:ext cx="1272600" cy="12960"/>
            </a:xfrm>
            <a:prstGeom prst="line">
              <a:avLst/>
            </a:prstGeom>
            <a:ln w="6480">
              <a:solidFill>
                <a:srgbClr val="5b9bd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CustomShape 12"/>
            <p:cNvSpPr/>
            <p:nvPr/>
          </p:nvSpPr>
          <p:spPr>
            <a:xfrm>
              <a:off x="3235680" y="5054760"/>
              <a:ext cx="90000" cy="90000"/>
            </a:xfrm>
            <a:prstGeom prst="ellipse">
              <a:avLst/>
            </a:pr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lin ang="0"/>
            </a:gra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0" name="Group 13"/>
          <p:cNvGrpSpPr/>
          <p:nvPr/>
        </p:nvGrpSpPr>
        <p:grpSpPr>
          <a:xfrm>
            <a:off x="5502240" y="729720"/>
            <a:ext cx="1272960" cy="90000"/>
            <a:chOff x="5502240" y="729720"/>
            <a:chExt cx="1272960" cy="90000"/>
          </a:xfrm>
        </p:grpSpPr>
        <p:sp>
          <p:nvSpPr>
            <p:cNvPr id="221" name="Line 14"/>
            <p:cNvSpPr/>
            <p:nvPr/>
          </p:nvSpPr>
          <p:spPr>
            <a:xfrm flipV="1">
              <a:off x="5502240" y="774720"/>
              <a:ext cx="1272960" cy="12960"/>
            </a:xfrm>
            <a:prstGeom prst="line">
              <a:avLst/>
            </a:prstGeom>
            <a:ln w="6480">
              <a:solidFill>
                <a:srgbClr val="5b9bd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CustomShape 15"/>
            <p:cNvSpPr/>
            <p:nvPr/>
          </p:nvSpPr>
          <p:spPr>
            <a:xfrm>
              <a:off x="6684480" y="729720"/>
              <a:ext cx="90000" cy="90000"/>
            </a:xfrm>
            <a:prstGeom prst="ellipse">
              <a:avLst/>
            </a:pr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lin ang="0"/>
            </a:gra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3" name="Group 16"/>
          <p:cNvGrpSpPr/>
          <p:nvPr/>
        </p:nvGrpSpPr>
        <p:grpSpPr>
          <a:xfrm>
            <a:off x="4820760" y="1961640"/>
            <a:ext cx="1272600" cy="90000"/>
            <a:chOff x="4820760" y="1961640"/>
            <a:chExt cx="1272600" cy="90000"/>
          </a:xfrm>
        </p:grpSpPr>
        <p:sp>
          <p:nvSpPr>
            <p:cNvPr id="224" name="Line 17"/>
            <p:cNvSpPr/>
            <p:nvPr/>
          </p:nvSpPr>
          <p:spPr>
            <a:xfrm flipV="1">
              <a:off x="4820760" y="2007000"/>
              <a:ext cx="1272600" cy="12960"/>
            </a:xfrm>
            <a:prstGeom prst="line">
              <a:avLst/>
            </a:prstGeom>
            <a:ln w="6480">
              <a:solidFill>
                <a:srgbClr val="5b9bd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18"/>
            <p:cNvSpPr/>
            <p:nvPr/>
          </p:nvSpPr>
          <p:spPr>
            <a:xfrm>
              <a:off x="6003000" y="1961640"/>
              <a:ext cx="90000" cy="90000"/>
            </a:xfrm>
            <a:prstGeom prst="ellipse">
              <a:avLst/>
            </a:pr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lin ang="0"/>
            </a:gra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6" name="CustomShape 19"/>
          <p:cNvSpPr/>
          <p:nvPr/>
        </p:nvSpPr>
        <p:spPr>
          <a:xfrm>
            <a:off x="360" y="2596320"/>
            <a:ext cx="2343600" cy="2134440"/>
          </a:xfrm>
          <a:custGeom>
            <a:avLst/>
            <a:gdLst/>
            <a:ahLst/>
            <a:rect l="l" t="t" r="r" b="b"/>
            <a:pathLst>
              <a:path w="923" h="841">
                <a:moveTo>
                  <a:pt x="923" y="639"/>
                </a:moveTo>
                <a:cubicBezTo>
                  <a:pt x="814" y="764"/>
                  <a:pt x="814" y="764"/>
                  <a:pt x="814" y="764"/>
                </a:cubicBezTo>
                <a:cubicBezTo>
                  <a:pt x="753" y="834"/>
                  <a:pt x="647" y="841"/>
                  <a:pt x="577" y="78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0"/>
                  <a:pt x="0" y="0"/>
                  <a:pt x="0" y="0"/>
                </a:cubicBezTo>
                <a:cubicBezTo>
                  <a:pt x="705" y="623"/>
                  <a:pt x="705" y="623"/>
                  <a:pt x="705" y="623"/>
                </a:cubicBezTo>
                <a:cubicBezTo>
                  <a:pt x="767" y="678"/>
                  <a:pt x="856" y="682"/>
                  <a:pt x="923" y="639"/>
                </a:cubicBezTo>
                <a:close/>
              </a:path>
            </a:pathLst>
          </a:custGeom>
          <a:gradFill rotWithShape="0">
            <a:gsLst>
              <a:gs pos="0">
                <a:srgbClr val="04befe"/>
              </a:gs>
              <a:gs pos="100000">
                <a:srgbClr val="4498ec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20"/>
          <p:cNvSpPr/>
          <p:nvPr/>
        </p:nvSpPr>
        <p:spPr>
          <a:xfrm>
            <a:off x="3345120" y="2654280"/>
            <a:ext cx="448560" cy="500400"/>
          </a:xfrm>
          <a:custGeom>
            <a:avLst/>
            <a:gdLst/>
            <a:ahLst/>
            <a:rect l="l" t="t" r="r" b="b"/>
            <a:pathLst>
              <a:path w="177" h="197">
                <a:moveTo>
                  <a:pt x="168" y="5"/>
                </a:moveTo>
                <a:cubicBezTo>
                  <a:pt x="168" y="5"/>
                  <a:pt x="168" y="5"/>
                  <a:pt x="168" y="5"/>
                </a:cubicBezTo>
                <a:cubicBezTo>
                  <a:pt x="176" y="11"/>
                  <a:pt x="177" y="22"/>
                  <a:pt x="171" y="29"/>
                </a:cubicBezTo>
                <a:cubicBezTo>
                  <a:pt x="32" y="189"/>
                  <a:pt x="32" y="189"/>
                  <a:pt x="32" y="189"/>
                </a:cubicBezTo>
                <a:cubicBezTo>
                  <a:pt x="26" y="196"/>
                  <a:pt x="16" y="197"/>
                  <a:pt x="9" y="192"/>
                </a:cubicBezTo>
                <a:cubicBezTo>
                  <a:pt x="9" y="192"/>
                  <a:pt x="9" y="192"/>
                  <a:pt x="9" y="192"/>
                </a:cubicBezTo>
                <a:cubicBezTo>
                  <a:pt x="1" y="186"/>
                  <a:pt x="0" y="175"/>
                  <a:pt x="7" y="168"/>
                </a:cubicBezTo>
                <a:cubicBezTo>
                  <a:pt x="145" y="8"/>
                  <a:pt x="145" y="8"/>
                  <a:pt x="145" y="8"/>
                </a:cubicBezTo>
                <a:cubicBezTo>
                  <a:pt x="151" y="1"/>
                  <a:pt x="161" y="0"/>
                  <a:pt x="168" y="5"/>
                </a:cubicBezTo>
                <a:close/>
              </a:path>
            </a:pathLst>
          </a:custGeom>
          <a:gradFill rotWithShape="0">
            <a:gsLst>
              <a:gs pos="0">
                <a:srgbClr val="04befe"/>
              </a:gs>
              <a:gs pos="100000">
                <a:srgbClr val="4498ec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8" name="CustomShape 21"/>
          <p:cNvSpPr/>
          <p:nvPr/>
        </p:nvSpPr>
        <p:spPr>
          <a:xfrm>
            <a:off x="3856320" y="2324880"/>
            <a:ext cx="221760" cy="239760"/>
          </a:xfrm>
          <a:custGeom>
            <a:avLst/>
            <a:gdLst/>
            <a:ahLst/>
            <a:rect l="l" t="t" r="r" b="b"/>
            <a:pathLst>
              <a:path w="88" h="95">
                <a:moveTo>
                  <a:pt x="82" y="30"/>
                </a:moveTo>
                <a:cubicBezTo>
                  <a:pt x="32" y="87"/>
                  <a:pt x="32" y="87"/>
                  <a:pt x="32" y="87"/>
                </a:cubicBezTo>
                <a:cubicBezTo>
                  <a:pt x="26" y="94"/>
                  <a:pt x="16" y="95"/>
                  <a:pt x="9" y="90"/>
                </a:cubicBezTo>
                <a:cubicBezTo>
                  <a:pt x="9" y="90"/>
                  <a:pt x="9" y="90"/>
                  <a:pt x="9" y="90"/>
                </a:cubicBezTo>
                <a:cubicBezTo>
                  <a:pt x="1" y="84"/>
                  <a:pt x="0" y="73"/>
                  <a:pt x="7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62" y="1"/>
                  <a:pt x="72" y="0"/>
                  <a:pt x="79" y="6"/>
                </a:cubicBezTo>
                <a:cubicBezTo>
                  <a:pt x="79" y="6"/>
                  <a:pt x="79" y="6"/>
                  <a:pt x="79" y="6"/>
                </a:cubicBezTo>
                <a:cubicBezTo>
                  <a:pt x="87" y="12"/>
                  <a:pt x="88" y="23"/>
                  <a:pt x="82" y="30"/>
                </a:cubicBezTo>
                <a:close/>
              </a:path>
            </a:pathLst>
          </a:custGeom>
          <a:gradFill rotWithShape="0">
            <a:gsLst>
              <a:gs pos="0">
                <a:srgbClr val="04befe"/>
              </a:gs>
              <a:gs pos="100000">
                <a:srgbClr val="4498ec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22"/>
          <p:cNvSpPr/>
          <p:nvPr/>
        </p:nvSpPr>
        <p:spPr>
          <a:xfrm>
            <a:off x="720" y="1873080"/>
            <a:ext cx="2343600" cy="2134440"/>
          </a:xfrm>
          <a:custGeom>
            <a:avLst/>
            <a:gdLst/>
            <a:ahLst/>
            <a:rect l="l" t="t" r="r" b="b"/>
            <a:pathLst>
              <a:path w="923" h="841">
                <a:moveTo>
                  <a:pt x="923" y="639"/>
                </a:moveTo>
                <a:cubicBezTo>
                  <a:pt x="814" y="764"/>
                  <a:pt x="814" y="764"/>
                  <a:pt x="814" y="764"/>
                </a:cubicBezTo>
                <a:cubicBezTo>
                  <a:pt x="753" y="834"/>
                  <a:pt x="647" y="841"/>
                  <a:pt x="577" y="78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0"/>
                  <a:pt x="0" y="0"/>
                  <a:pt x="0" y="0"/>
                </a:cubicBezTo>
                <a:cubicBezTo>
                  <a:pt x="705" y="623"/>
                  <a:pt x="705" y="623"/>
                  <a:pt x="705" y="623"/>
                </a:cubicBezTo>
                <a:cubicBezTo>
                  <a:pt x="767" y="678"/>
                  <a:pt x="856" y="682"/>
                  <a:pt x="923" y="639"/>
                </a:cubicBezTo>
                <a:close/>
              </a:path>
            </a:pathLst>
          </a:custGeom>
          <a:gradFill rotWithShape="0">
            <a:gsLst>
              <a:gs pos="0">
                <a:srgbClr val="04befe"/>
              </a:gs>
              <a:gs pos="100000">
                <a:srgbClr val="4498ec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30" name="Group 23"/>
          <p:cNvGrpSpPr/>
          <p:nvPr/>
        </p:nvGrpSpPr>
        <p:grpSpPr>
          <a:xfrm>
            <a:off x="4928400" y="258840"/>
            <a:ext cx="1057680" cy="1057680"/>
            <a:chOff x="4928400" y="258840"/>
            <a:chExt cx="1057680" cy="1057680"/>
          </a:xfrm>
        </p:grpSpPr>
        <p:sp>
          <p:nvSpPr>
            <p:cNvPr id="231" name="CustomShape 24"/>
            <p:cNvSpPr/>
            <p:nvPr/>
          </p:nvSpPr>
          <p:spPr>
            <a:xfrm>
              <a:off x="4928400" y="258840"/>
              <a:ext cx="1057680" cy="10576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CustomShape 25"/>
            <p:cNvSpPr/>
            <p:nvPr/>
          </p:nvSpPr>
          <p:spPr>
            <a:xfrm>
              <a:off x="5034240" y="364680"/>
              <a:ext cx="845640" cy="845640"/>
            </a:xfrm>
            <a:prstGeom prst="ellipse">
              <a:avLst/>
            </a:pr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CustomShape 26"/>
            <p:cNvSpPr/>
            <p:nvPr/>
          </p:nvSpPr>
          <p:spPr>
            <a:xfrm>
              <a:off x="5243400" y="549360"/>
              <a:ext cx="426960" cy="450720"/>
            </a:xfrm>
            <a:custGeom>
              <a:avLst/>
              <a:gdLst/>
              <a:ahLst/>
              <a:rect l="l" t="t" r="r" b="b"/>
              <a:pathLst>
                <a:path w="456" h="481">
                  <a:moveTo>
                    <a:pt x="254" y="370"/>
                  </a:moveTo>
                  <a:cubicBezTo>
                    <a:pt x="228" y="316"/>
                    <a:pt x="228" y="316"/>
                    <a:pt x="228" y="316"/>
                  </a:cubicBezTo>
                  <a:cubicBezTo>
                    <a:pt x="201" y="370"/>
                    <a:pt x="201" y="370"/>
                    <a:pt x="201" y="370"/>
                  </a:cubicBezTo>
                  <a:cubicBezTo>
                    <a:pt x="141" y="379"/>
                    <a:pt x="141" y="379"/>
                    <a:pt x="141" y="379"/>
                  </a:cubicBezTo>
                  <a:cubicBezTo>
                    <a:pt x="185" y="420"/>
                    <a:pt x="185" y="420"/>
                    <a:pt x="185" y="420"/>
                  </a:cubicBezTo>
                  <a:cubicBezTo>
                    <a:pt x="174" y="481"/>
                    <a:pt x="174" y="481"/>
                    <a:pt x="174" y="481"/>
                  </a:cubicBezTo>
                  <a:cubicBezTo>
                    <a:pt x="228" y="451"/>
                    <a:pt x="228" y="451"/>
                    <a:pt x="228" y="45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71" y="420"/>
                    <a:pt x="271" y="420"/>
                    <a:pt x="271" y="420"/>
                  </a:cubicBezTo>
                  <a:cubicBezTo>
                    <a:pt x="314" y="379"/>
                    <a:pt x="314" y="379"/>
                    <a:pt x="314" y="379"/>
                  </a:cubicBezTo>
                  <a:lnTo>
                    <a:pt x="254" y="370"/>
                  </a:lnTo>
                  <a:close/>
                  <a:moveTo>
                    <a:pt x="259" y="408"/>
                  </a:moveTo>
                  <a:cubicBezTo>
                    <a:pt x="253" y="414"/>
                    <a:pt x="253" y="414"/>
                    <a:pt x="253" y="414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9" y="449"/>
                    <a:pt x="259" y="449"/>
                    <a:pt x="259" y="449"/>
                  </a:cubicBezTo>
                  <a:cubicBezTo>
                    <a:pt x="236" y="437"/>
                    <a:pt x="236" y="437"/>
                    <a:pt x="236" y="437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0" y="437"/>
                    <a:pt x="220" y="437"/>
                    <a:pt x="220" y="437"/>
                  </a:cubicBezTo>
                  <a:cubicBezTo>
                    <a:pt x="197" y="449"/>
                    <a:pt x="197" y="449"/>
                    <a:pt x="197" y="449"/>
                  </a:cubicBezTo>
                  <a:cubicBezTo>
                    <a:pt x="201" y="423"/>
                    <a:pt x="201" y="423"/>
                    <a:pt x="201" y="423"/>
                  </a:cubicBezTo>
                  <a:cubicBezTo>
                    <a:pt x="203" y="414"/>
                    <a:pt x="203" y="414"/>
                    <a:pt x="203" y="414"/>
                  </a:cubicBezTo>
                  <a:cubicBezTo>
                    <a:pt x="196" y="408"/>
                    <a:pt x="196" y="408"/>
                    <a:pt x="196" y="408"/>
                  </a:cubicBezTo>
                  <a:cubicBezTo>
                    <a:pt x="178" y="390"/>
                    <a:pt x="178" y="390"/>
                    <a:pt x="178" y="390"/>
                  </a:cubicBezTo>
                  <a:cubicBezTo>
                    <a:pt x="204" y="386"/>
                    <a:pt x="204" y="386"/>
                    <a:pt x="204" y="386"/>
                  </a:cubicBezTo>
                  <a:cubicBezTo>
                    <a:pt x="212" y="385"/>
                    <a:pt x="212" y="385"/>
                    <a:pt x="212" y="385"/>
                  </a:cubicBezTo>
                  <a:cubicBezTo>
                    <a:pt x="216" y="377"/>
                    <a:pt x="216" y="377"/>
                    <a:pt x="216" y="377"/>
                  </a:cubicBezTo>
                  <a:cubicBezTo>
                    <a:pt x="228" y="354"/>
                    <a:pt x="228" y="354"/>
                    <a:pt x="228" y="354"/>
                  </a:cubicBezTo>
                  <a:cubicBezTo>
                    <a:pt x="239" y="377"/>
                    <a:pt x="239" y="377"/>
                    <a:pt x="239" y="377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78" y="390"/>
                    <a:pt x="278" y="390"/>
                    <a:pt x="278" y="390"/>
                  </a:cubicBezTo>
                  <a:lnTo>
                    <a:pt x="259" y="408"/>
                  </a:lnTo>
                  <a:close/>
                  <a:moveTo>
                    <a:pt x="149" y="338"/>
                  </a:moveTo>
                  <a:cubicBezTo>
                    <a:pt x="97" y="330"/>
                    <a:pt x="97" y="330"/>
                    <a:pt x="97" y="330"/>
                  </a:cubicBezTo>
                  <a:cubicBezTo>
                    <a:pt x="74" y="284"/>
                    <a:pt x="74" y="284"/>
                    <a:pt x="74" y="284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37" y="374"/>
                    <a:pt x="37" y="374"/>
                    <a:pt x="37" y="374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120" y="426"/>
                    <a:pt x="120" y="426"/>
                    <a:pt x="120" y="426"/>
                  </a:cubicBezTo>
                  <a:cubicBezTo>
                    <a:pt x="111" y="374"/>
                    <a:pt x="111" y="374"/>
                    <a:pt x="111" y="374"/>
                  </a:cubicBezTo>
                  <a:lnTo>
                    <a:pt x="149" y="338"/>
                  </a:lnTo>
                  <a:close/>
                  <a:moveTo>
                    <a:pt x="95" y="376"/>
                  </a:moveTo>
                  <a:cubicBezTo>
                    <a:pt x="98" y="394"/>
                    <a:pt x="98" y="394"/>
                    <a:pt x="98" y="394"/>
                  </a:cubicBezTo>
                  <a:cubicBezTo>
                    <a:pt x="82" y="386"/>
                    <a:pt x="82" y="386"/>
                    <a:pt x="82" y="386"/>
                  </a:cubicBezTo>
                  <a:cubicBezTo>
                    <a:pt x="74" y="381"/>
                    <a:pt x="74" y="381"/>
                    <a:pt x="74" y="381"/>
                  </a:cubicBezTo>
                  <a:cubicBezTo>
                    <a:pt x="66" y="386"/>
                    <a:pt x="66" y="386"/>
                    <a:pt x="66" y="386"/>
                  </a:cubicBezTo>
                  <a:cubicBezTo>
                    <a:pt x="51" y="394"/>
                    <a:pt x="51" y="394"/>
                    <a:pt x="51" y="394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5" y="367"/>
                    <a:pt x="55" y="367"/>
                    <a:pt x="55" y="367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36" y="349"/>
                    <a:pt x="36" y="349"/>
                    <a:pt x="36" y="349"/>
                  </a:cubicBezTo>
                  <a:cubicBezTo>
                    <a:pt x="54" y="347"/>
                    <a:pt x="54" y="347"/>
                    <a:pt x="54" y="347"/>
                  </a:cubicBezTo>
                  <a:cubicBezTo>
                    <a:pt x="63" y="345"/>
                    <a:pt x="63" y="345"/>
                    <a:pt x="63" y="345"/>
                  </a:cubicBezTo>
                  <a:cubicBezTo>
                    <a:pt x="67" y="337"/>
                    <a:pt x="67" y="337"/>
                    <a:pt x="67" y="337"/>
                  </a:cubicBezTo>
                  <a:cubicBezTo>
                    <a:pt x="74" y="322"/>
                    <a:pt x="74" y="322"/>
                    <a:pt x="74" y="322"/>
                  </a:cubicBezTo>
                  <a:cubicBezTo>
                    <a:pt x="82" y="337"/>
                    <a:pt x="82" y="337"/>
                    <a:pt x="82" y="337"/>
                  </a:cubicBezTo>
                  <a:cubicBezTo>
                    <a:pt x="86" y="345"/>
                    <a:pt x="86" y="345"/>
                    <a:pt x="86" y="345"/>
                  </a:cubicBezTo>
                  <a:cubicBezTo>
                    <a:pt x="95" y="347"/>
                    <a:pt x="95" y="347"/>
                    <a:pt x="95" y="347"/>
                  </a:cubicBezTo>
                  <a:cubicBezTo>
                    <a:pt x="112" y="349"/>
                    <a:pt x="112" y="349"/>
                    <a:pt x="112" y="349"/>
                  </a:cubicBezTo>
                  <a:cubicBezTo>
                    <a:pt x="100" y="361"/>
                    <a:pt x="100" y="361"/>
                    <a:pt x="100" y="361"/>
                  </a:cubicBezTo>
                  <a:cubicBezTo>
                    <a:pt x="93" y="367"/>
                    <a:pt x="93" y="367"/>
                    <a:pt x="93" y="367"/>
                  </a:cubicBezTo>
                  <a:lnTo>
                    <a:pt x="95" y="376"/>
                  </a:lnTo>
                  <a:close/>
                  <a:moveTo>
                    <a:pt x="456" y="338"/>
                  </a:moveTo>
                  <a:cubicBezTo>
                    <a:pt x="404" y="330"/>
                    <a:pt x="404" y="330"/>
                    <a:pt x="404" y="330"/>
                  </a:cubicBezTo>
                  <a:cubicBezTo>
                    <a:pt x="381" y="284"/>
                    <a:pt x="381" y="284"/>
                    <a:pt x="381" y="284"/>
                  </a:cubicBezTo>
                  <a:cubicBezTo>
                    <a:pt x="358" y="330"/>
                    <a:pt x="358" y="330"/>
                    <a:pt x="358" y="330"/>
                  </a:cubicBezTo>
                  <a:cubicBezTo>
                    <a:pt x="306" y="338"/>
                    <a:pt x="306" y="338"/>
                    <a:pt x="306" y="338"/>
                  </a:cubicBezTo>
                  <a:cubicBezTo>
                    <a:pt x="344" y="374"/>
                    <a:pt x="344" y="374"/>
                    <a:pt x="344" y="374"/>
                  </a:cubicBezTo>
                  <a:cubicBezTo>
                    <a:pt x="335" y="426"/>
                    <a:pt x="335" y="426"/>
                    <a:pt x="335" y="426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427" y="426"/>
                    <a:pt x="427" y="426"/>
                    <a:pt x="427" y="426"/>
                  </a:cubicBezTo>
                  <a:cubicBezTo>
                    <a:pt x="418" y="374"/>
                    <a:pt x="418" y="374"/>
                    <a:pt x="418" y="374"/>
                  </a:cubicBezTo>
                  <a:lnTo>
                    <a:pt x="456" y="338"/>
                  </a:lnTo>
                  <a:close/>
                  <a:moveTo>
                    <a:pt x="401" y="376"/>
                  </a:moveTo>
                  <a:cubicBezTo>
                    <a:pt x="405" y="394"/>
                    <a:pt x="405" y="394"/>
                    <a:pt x="405" y="394"/>
                  </a:cubicBezTo>
                  <a:cubicBezTo>
                    <a:pt x="389" y="386"/>
                    <a:pt x="389" y="386"/>
                    <a:pt x="389" y="386"/>
                  </a:cubicBezTo>
                  <a:cubicBezTo>
                    <a:pt x="381" y="381"/>
                    <a:pt x="381" y="381"/>
                    <a:pt x="381" y="381"/>
                  </a:cubicBezTo>
                  <a:cubicBezTo>
                    <a:pt x="373" y="386"/>
                    <a:pt x="373" y="386"/>
                    <a:pt x="373" y="386"/>
                  </a:cubicBezTo>
                  <a:cubicBezTo>
                    <a:pt x="358" y="394"/>
                    <a:pt x="358" y="394"/>
                    <a:pt x="358" y="394"/>
                  </a:cubicBezTo>
                  <a:cubicBezTo>
                    <a:pt x="361" y="376"/>
                    <a:pt x="361" y="376"/>
                    <a:pt x="361" y="376"/>
                  </a:cubicBezTo>
                  <a:cubicBezTo>
                    <a:pt x="362" y="367"/>
                    <a:pt x="362" y="367"/>
                    <a:pt x="362" y="367"/>
                  </a:cubicBezTo>
                  <a:cubicBezTo>
                    <a:pt x="356" y="361"/>
                    <a:pt x="356" y="361"/>
                    <a:pt x="356" y="361"/>
                  </a:cubicBezTo>
                  <a:cubicBezTo>
                    <a:pt x="343" y="349"/>
                    <a:pt x="343" y="349"/>
                    <a:pt x="343" y="349"/>
                  </a:cubicBezTo>
                  <a:cubicBezTo>
                    <a:pt x="361" y="347"/>
                    <a:pt x="361" y="347"/>
                    <a:pt x="361" y="347"/>
                  </a:cubicBezTo>
                  <a:cubicBezTo>
                    <a:pt x="369" y="345"/>
                    <a:pt x="369" y="345"/>
                    <a:pt x="369" y="345"/>
                  </a:cubicBezTo>
                  <a:cubicBezTo>
                    <a:pt x="373" y="337"/>
                    <a:pt x="373" y="337"/>
                    <a:pt x="373" y="337"/>
                  </a:cubicBezTo>
                  <a:cubicBezTo>
                    <a:pt x="381" y="322"/>
                    <a:pt x="381" y="322"/>
                    <a:pt x="381" y="322"/>
                  </a:cubicBezTo>
                  <a:cubicBezTo>
                    <a:pt x="389" y="337"/>
                    <a:pt x="389" y="337"/>
                    <a:pt x="389" y="337"/>
                  </a:cubicBezTo>
                  <a:cubicBezTo>
                    <a:pt x="393" y="345"/>
                    <a:pt x="393" y="345"/>
                    <a:pt x="393" y="345"/>
                  </a:cubicBezTo>
                  <a:cubicBezTo>
                    <a:pt x="401" y="347"/>
                    <a:pt x="401" y="347"/>
                    <a:pt x="401" y="347"/>
                  </a:cubicBezTo>
                  <a:cubicBezTo>
                    <a:pt x="419" y="349"/>
                    <a:pt x="419" y="349"/>
                    <a:pt x="419" y="349"/>
                  </a:cubicBezTo>
                  <a:cubicBezTo>
                    <a:pt x="407" y="361"/>
                    <a:pt x="407" y="361"/>
                    <a:pt x="407" y="361"/>
                  </a:cubicBezTo>
                  <a:cubicBezTo>
                    <a:pt x="400" y="367"/>
                    <a:pt x="400" y="367"/>
                    <a:pt x="400" y="367"/>
                  </a:cubicBezTo>
                  <a:lnTo>
                    <a:pt x="401" y="376"/>
                  </a:lnTo>
                  <a:close/>
                  <a:moveTo>
                    <a:pt x="191" y="183"/>
                  </a:moveTo>
                  <a:cubicBezTo>
                    <a:pt x="155" y="197"/>
                    <a:pt x="129" y="233"/>
                    <a:pt x="129" y="274"/>
                  </a:cubicBezTo>
                  <a:cubicBezTo>
                    <a:pt x="129" y="283"/>
                    <a:pt x="129" y="283"/>
                    <a:pt x="129" y="283"/>
                  </a:cubicBezTo>
                  <a:cubicBezTo>
                    <a:pt x="327" y="283"/>
                    <a:pt x="327" y="283"/>
                    <a:pt x="327" y="283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32"/>
                    <a:pt x="300" y="197"/>
                    <a:pt x="263" y="182"/>
                  </a:cubicBezTo>
                  <a:cubicBezTo>
                    <a:pt x="282" y="170"/>
                    <a:pt x="294" y="150"/>
                    <a:pt x="294" y="126"/>
                  </a:cubicBezTo>
                  <a:cubicBezTo>
                    <a:pt x="294" y="89"/>
                    <a:pt x="264" y="59"/>
                    <a:pt x="227" y="59"/>
                  </a:cubicBezTo>
                  <a:cubicBezTo>
                    <a:pt x="190" y="59"/>
                    <a:pt x="160" y="89"/>
                    <a:pt x="160" y="126"/>
                  </a:cubicBezTo>
                  <a:cubicBezTo>
                    <a:pt x="160" y="150"/>
                    <a:pt x="172" y="171"/>
                    <a:pt x="191" y="183"/>
                  </a:cubicBezTo>
                  <a:close/>
                  <a:moveTo>
                    <a:pt x="309" y="266"/>
                  </a:moveTo>
                  <a:cubicBezTo>
                    <a:pt x="147" y="266"/>
                    <a:pt x="147" y="266"/>
                    <a:pt x="147" y="266"/>
                  </a:cubicBezTo>
                  <a:cubicBezTo>
                    <a:pt x="151" y="225"/>
                    <a:pt x="186" y="193"/>
                    <a:pt x="228" y="193"/>
                  </a:cubicBezTo>
                  <a:cubicBezTo>
                    <a:pt x="270" y="193"/>
                    <a:pt x="304" y="225"/>
                    <a:pt x="309" y="266"/>
                  </a:cubicBezTo>
                  <a:close/>
                  <a:moveTo>
                    <a:pt x="227" y="77"/>
                  </a:moveTo>
                  <a:cubicBezTo>
                    <a:pt x="254" y="77"/>
                    <a:pt x="276" y="99"/>
                    <a:pt x="276" y="126"/>
                  </a:cubicBezTo>
                  <a:cubicBezTo>
                    <a:pt x="276" y="153"/>
                    <a:pt x="254" y="175"/>
                    <a:pt x="227" y="175"/>
                  </a:cubicBezTo>
                  <a:cubicBezTo>
                    <a:pt x="200" y="175"/>
                    <a:pt x="177" y="153"/>
                    <a:pt x="177" y="126"/>
                  </a:cubicBezTo>
                  <a:cubicBezTo>
                    <a:pt x="177" y="99"/>
                    <a:pt x="200" y="77"/>
                    <a:pt x="227" y="77"/>
                  </a:cubicBezTo>
                  <a:close/>
                  <a:moveTo>
                    <a:pt x="236" y="46"/>
                  </a:moveTo>
                  <a:cubicBezTo>
                    <a:pt x="218" y="46"/>
                    <a:pt x="218" y="46"/>
                    <a:pt x="218" y="46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36" y="0"/>
                    <a:pt x="236" y="0"/>
                    <a:pt x="236" y="0"/>
                  </a:cubicBezTo>
                  <a:lnTo>
                    <a:pt x="236" y="46"/>
                  </a:lnTo>
                  <a:close/>
                  <a:moveTo>
                    <a:pt x="290" y="75"/>
                  </a:moveTo>
                  <a:cubicBezTo>
                    <a:pt x="277" y="63"/>
                    <a:pt x="277" y="63"/>
                    <a:pt x="277" y="63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22" y="43"/>
                    <a:pt x="322" y="43"/>
                    <a:pt x="322" y="43"/>
                  </a:cubicBezTo>
                  <a:lnTo>
                    <a:pt x="290" y="75"/>
                  </a:lnTo>
                  <a:close/>
                  <a:moveTo>
                    <a:pt x="307" y="117"/>
                  </a:moveTo>
                  <a:cubicBezTo>
                    <a:pt x="353" y="117"/>
                    <a:pt x="353" y="117"/>
                    <a:pt x="353" y="117"/>
                  </a:cubicBezTo>
                  <a:cubicBezTo>
                    <a:pt x="353" y="135"/>
                    <a:pt x="353" y="135"/>
                    <a:pt x="353" y="135"/>
                  </a:cubicBezTo>
                  <a:cubicBezTo>
                    <a:pt x="307" y="135"/>
                    <a:pt x="307" y="135"/>
                    <a:pt x="307" y="135"/>
                  </a:cubicBezTo>
                  <a:lnTo>
                    <a:pt x="307" y="117"/>
                  </a:lnTo>
                  <a:close/>
                  <a:moveTo>
                    <a:pt x="164" y="75"/>
                  </a:moveTo>
                  <a:cubicBezTo>
                    <a:pt x="132" y="43"/>
                    <a:pt x="132" y="43"/>
                    <a:pt x="132" y="43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76" y="63"/>
                    <a:pt x="176" y="63"/>
                    <a:pt x="176" y="63"/>
                  </a:cubicBezTo>
                  <a:lnTo>
                    <a:pt x="164" y="75"/>
                  </a:lnTo>
                  <a:close/>
                  <a:moveTo>
                    <a:pt x="146" y="135"/>
                  </a:moveTo>
                  <a:cubicBezTo>
                    <a:pt x="101" y="135"/>
                    <a:pt x="101" y="135"/>
                    <a:pt x="101" y="135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46" y="117"/>
                    <a:pt x="146" y="117"/>
                    <a:pt x="146" y="117"/>
                  </a:cubicBezTo>
                  <a:lnTo>
                    <a:pt x="146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4" name="Group 27"/>
          <p:cNvGrpSpPr/>
          <p:nvPr/>
        </p:nvGrpSpPr>
        <p:grpSpPr>
          <a:xfrm>
            <a:off x="7041240" y="473760"/>
            <a:ext cx="1936080" cy="365760"/>
            <a:chOff x="7041240" y="473760"/>
            <a:chExt cx="1936080" cy="365760"/>
          </a:xfrm>
        </p:grpSpPr>
        <p:sp>
          <p:nvSpPr>
            <p:cNvPr id="235" name="CustomShape 28"/>
            <p:cNvSpPr/>
            <p:nvPr/>
          </p:nvSpPr>
          <p:spPr>
            <a:xfrm>
              <a:off x="7041240" y="473760"/>
              <a:ext cx="1936080" cy="365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1" lang="fr-FR" sz="1800" spc="-1" strike="noStrike">
                  <a:solidFill>
                    <a:srgbClr val="595959"/>
                  </a:solidFill>
                  <a:latin typeface="Phetsarath OT"/>
                  <a:ea typeface="Open Sans"/>
                </a:rPr>
                <a:t>INTRODUCTION</a:t>
              </a:r>
              <a:endParaRPr b="0" lang="fr-FR" sz="1800" spc="-1" strike="noStrike">
                <a:latin typeface="Arial"/>
              </a:endParaRPr>
            </a:p>
          </p:txBody>
        </p:sp>
      </p:grpSp>
      <p:grpSp>
        <p:nvGrpSpPr>
          <p:cNvPr id="236" name="Group 29"/>
          <p:cNvGrpSpPr/>
          <p:nvPr/>
        </p:nvGrpSpPr>
        <p:grpSpPr>
          <a:xfrm>
            <a:off x="4195440" y="1391760"/>
            <a:ext cx="1057680" cy="1057680"/>
            <a:chOff x="4195440" y="1391760"/>
            <a:chExt cx="1057680" cy="1057680"/>
          </a:xfrm>
        </p:grpSpPr>
        <p:grpSp>
          <p:nvGrpSpPr>
            <p:cNvPr id="237" name="Group 30"/>
            <p:cNvGrpSpPr/>
            <p:nvPr/>
          </p:nvGrpSpPr>
          <p:grpSpPr>
            <a:xfrm>
              <a:off x="4195440" y="1391760"/>
              <a:ext cx="1057680" cy="1057680"/>
              <a:chOff x="4195440" y="1391760"/>
              <a:chExt cx="1057680" cy="1057680"/>
            </a:xfrm>
          </p:grpSpPr>
          <p:sp>
            <p:nvSpPr>
              <p:cNvPr id="238" name="CustomShape 31"/>
              <p:cNvSpPr/>
              <p:nvPr/>
            </p:nvSpPr>
            <p:spPr>
              <a:xfrm>
                <a:off x="4195440" y="1391760"/>
                <a:ext cx="1057680" cy="105768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" name="CustomShape 32"/>
              <p:cNvSpPr/>
              <p:nvPr/>
            </p:nvSpPr>
            <p:spPr>
              <a:xfrm>
                <a:off x="4301280" y="1497960"/>
                <a:ext cx="845640" cy="845640"/>
              </a:xfrm>
              <a:prstGeom prst="ellipse">
                <a:avLst/>
              </a:prstGeom>
              <a:gradFill rotWithShape="0">
                <a:gsLst>
                  <a:gs pos="0">
                    <a:srgbClr val="09dcff"/>
                  </a:gs>
                  <a:gs pos="100000">
                    <a:srgbClr val="007fd6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40" name="CustomShape 33"/>
            <p:cNvSpPr/>
            <p:nvPr/>
          </p:nvSpPr>
          <p:spPr>
            <a:xfrm>
              <a:off x="4528800" y="1708560"/>
              <a:ext cx="390600" cy="424440"/>
            </a:xfrm>
            <a:custGeom>
              <a:avLst/>
              <a:gdLst/>
              <a:ahLst/>
              <a:rect l="l" t="t" r="r" b="b"/>
              <a:pathLst>
                <a:path w="300" h="326">
                  <a:moveTo>
                    <a:pt x="291" y="265"/>
                  </a:moveTo>
                  <a:cubicBezTo>
                    <a:pt x="284" y="255"/>
                    <a:pt x="274" y="248"/>
                    <a:pt x="263" y="245"/>
                  </a:cubicBezTo>
                  <a:cubicBezTo>
                    <a:pt x="263" y="245"/>
                    <a:pt x="263" y="245"/>
                    <a:pt x="263" y="245"/>
                  </a:cubicBezTo>
                  <a:cubicBezTo>
                    <a:pt x="223" y="236"/>
                    <a:pt x="223" y="236"/>
                    <a:pt x="223" y="236"/>
                  </a:cubicBezTo>
                  <a:cubicBezTo>
                    <a:pt x="212" y="220"/>
                    <a:pt x="212" y="220"/>
                    <a:pt x="212" y="220"/>
                  </a:cubicBezTo>
                  <a:cubicBezTo>
                    <a:pt x="212" y="220"/>
                    <a:pt x="212" y="220"/>
                    <a:pt x="212" y="220"/>
                  </a:cubicBezTo>
                  <a:cubicBezTo>
                    <a:pt x="211" y="218"/>
                    <a:pt x="208" y="216"/>
                    <a:pt x="205" y="216"/>
                  </a:cubicBezTo>
                  <a:cubicBezTo>
                    <a:pt x="203" y="216"/>
                    <a:pt x="200" y="216"/>
                    <a:pt x="198" y="218"/>
                  </a:cubicBezTo>
                  <a:cubicBezTo>
                    <a:pt x="198" y="218"/>
                    <a:pt x="198" y="218"/>
                    <a:pt x="198" y="218"/>
                  </a:cubicBezTo>
                  <a:cubicBezTo>
                    <a:pt x="150" y="259"/>
                    <a:pt x="150" y="259"/>
                    <a:pt x="150" y="259"/>
                  </a:cubicBezTo>
                  <a:cubicBezTo>
                    <a:pt x="102" y="218"/>
                    <a:pt x="102" y="218"/>
                    <a:pt x="102" y="218"/>
                  </a:cubicBezTo>
                  <a:cubicBezTo>
                    <a:pt x="102" y="218"/>
                    <a:pt x="102" y="218"/>
                    <a:pt x="102" y="218"/>
                  </a:cubicBezTo>
                  <a:cubicBezTo>
                    <a:pt x="100" y="216"/>
                    <a:pt x="97" y="216"/>
                    <a:pt x="95" y="216"/>
                  </a:cubicBezTo>
                  <a:cubicBezTo>
                    <a:pt x="92" y="216"/>
                    <a:pt x="90" y="218"/>
                    <a:pt x="88" y="220"/>
                  </a:cubicBezTo>
                  <a:cubicBezTo>
                    <a:pt x="88" y="220"/>
                    <a:pt x="88" y="220"/>
                    <a:pt x="88" y="220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37" y="245"/>
                    <a:pt x="37" y="245"/>
                    <a:pt x="37" y="245"/>
                  </a:cubicBezTo>
                  <a:cubicBezTo>
                    <a:pt x="37" y="245"/>
                    <a:pt x="37" y="245"/>
                    <a:pt x="37" y="245"/>
                  </a:cubicBezTo>
                  <a:cubicBezTo>
                    <a:pt x="26" y="248"/>
                    <a:pt x="16" y="255"/>
                    <a:pt x="10" y="265"/>
                  </a:cubicBezTo>
                  <a:cubicBezTo>
                    <a:pt x="4" y="274"/>
                    <a:pt x="0" y="284"/>
                    <a:pt x="0" y="29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18"/>
                    <a:pt x="9" y="326"/>
                    <a:pt x="20" y="326"/>
                  </a:cubicBezTo>
                  <a:cubicBezTo>
                    <a:pt x="135" y="326"/>
                    <a:pt x="135" y="326"/>
                    <a:pt x="135" y="326"/>
                  </a:cubicBezTo>
                  <a:cubicBezTo>
                    <a:pt x="135" y="326"/>
                    <a:pt x="135" y="326"/>
                    <a:pt x="135" y="326"/>
                  </a:cubicBezTo>
                  <a:cubicBezTo>
                    <a:pt x="135" y="326"/>
                    <a:pt x="135" y="326"/>
                    <a:pt x="135" y="326"/>
                  </a:cubicBezTo>
                  <a:cubicBezTo>
                    <a:pt x="165" y="326"/>
                    <a:pt x="165" y="326"/>
                    <a:pt x="165" y="326"/>
                  </a:cubicBezTo>
                  <a:cubicBezTo>
                    <a:pt x="165" y="326"/>
                    <a:pt x="165" y="326"/>
                    <a:pt x="165" y="326"/>
                  </a:cubicBezTo>
                  <a:cubicBezTo>
                    <a:pt x="165" y="326"/>
                    <a:pt x="165" y="326"/>
                    <a:pt x="165" y="326"/>
                  </a:cubicBezTo>
                  <a:cubicBezTo>
                    <a:pt x="280" y="326"/>
                    <a:pt x="280" y="326"/>
                    <a:pt x="280" y="326"/>
                  </a:cubicBezTo>
                  <a:cubicBezTo>
                    <a:pt x="291" y="326"/>
                    <a:pt x="300" y="318"/>
                    <a:pt x="300" y="308"/>
                  </a:cubicBezTo>
                  <a:cubicBezTo>
                    <a:pt x="300" y="295"/>
                    <a:pt x="300" y="295"/>
                    <a:pt x="300" y="295"/>
                  </a:cubicBezTo>
                  <a:cubicBezTo>
                    <a:pt x="300" y="284"/>
                    <a:pt x="297" y="274"/>
                    <a:pt x="291" y="265"/>
                  </a:cubicBezTo>
                  <a:close/>
                  <a:moveTo>
                    <a:pt x="131" y="316"/>
                  </a:moveTo>
                  <a:cubicBezTo>
                    <a:pt x="20" y="316"/>
                    <a:pt x="20" y="316"/>
                    <a:pt x="20" y="316"/>
                  </a:cubicBezTo>
                  <a:cubicBezTo>
                    <a:pt x="15" y="316"/>
                    <a:pt x="10" y="312"/>
                    <a:pt x="10" y="308"/>
                  </a:cubicBezTo>
                  <a:cubicBezTo>
                    <a:pt x="10" y="295"/>
                    <a:pt x="10" y="295"/>
                    <a:pt x="10" y="295"/>
                  </a:cubicBezTo>
                  <a:cubicBezTo>
                    <a:pt x="10" y="279"/>
                    <a:pt x="20" y="260"/>
                    <a:pt x="39" y="254"/>
                  </a:cubicBezTo>
                  <a:cubicBezTo>
                    <a:pt x="78" y="246"/>
                    <a:pt x="78" y="246"/>
                    <a:pt x="78" y="246"/>
                  </a:cubicBezTo>
                  <a:cubicBezTo>
                    <a:pt x="116" y="299"/>
                    <a:pt x="116" y="299"/>
                    <a:pt x="116" y="299"/>
                  </a:cubicBezTo>
                  <a:cubicBezTo>
                    <a:pt x="117" y="300"/>
                    <a:pt x="118" y="301"/>
                    <a:pt x="120" y="301"/>
                  </a:cubicBezTo>
                  <a:cubicBezTo>
                    <a:pt x="120" y="301"/>
                    <a:pt x="120" y="301"/>
                    <a:pt x="120" y="301"/>
                  </a:cubicBezTo>
                  <a:cubicBezTo>
                    <a:pt x="121" y="301"/>
                    <a:pt x="123" y="300"/>
                    <a:pt x="124" y="299"/>
                  </a:cubicBezTo>
                  <a:cubicBezTo>
                    <a:pt x="131" y="292"/>
                    <a:pt x="131" y="292"/>
                    <a:pt x="131" y="292"/>
                  </a:cubicBezTo>
                  <a:cubicBezTo>
                    <a:pt x="132" y="294"/>
                    <a:pt x="133" y="295"/>
                    <a:pt x="135" y="297"/>
                  </a:cubicBezTo>
                  <a:lnTo>
                    <a:pt x="131" y="316"/>
                  </a:lnTo>
                  <a:close/>
                  <a:moveTo>
                    <a:pt x="132" y="277"/>
                  </a:moveTo>
                  <a:cubicBezTo>
                    <a:pt x="121" y="288"/>
                    <a:pt x="121" y="288"/>
                    <a:pt x="121" y="288"/>
                  </a:cubicBezTo>
                  <a:cubicBezTo>
                    <a:pt x="86" y="241"/>
                    <a:pt x="86" y="241"/>
                    <a:pt x="86" y="241"/>
                  </a:cubicBezTo>
                  <a:cubicBezTo>
                    <a:pt x="96" y="226"/>
                    <a:pt x="96" y="226"/>
                    <a:pt x="96" y="226"/>
                  </a:cubicBezTo>
                  <a:cubicBezTo>
                    <a:pt x="143" y="266"/>
                    <a:pt x="143" y="266"/>
                    <a:pt x="143" y="266"/>
                  </a:cubicBezTo>
                  <a:lnTo>
                    <a:pt x="132" y="277"/>
                  </a:lnTo>
                  <a:close/>
                  <a:moveTo>
                    <a:pt x="141" y="316"/>
                  </a:moveTo>
                  <a:cubicBezTo>
                    <a:pt x="144" y="301"/>
                    <a:pt x="144" y="301"/>
                    <a:pt x="144" y="301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6" y="301"/>
                    <a:pt x="156" y="301"/>
                  </a:cubicBezTo>
                  <a:cubicBezTo>
                    <a:pt x="159" y="316"/>
                    <a:pt x="159" y="316"/>
                    <a:pt x="159" y="316"/>
                  </a:cubicBezTo>
                  <a:lnTo>
                    <a:pt x="141" y="316"/>
                  </a:lnTo>
                  <a:close/>
                  <a:moveTo>
                    <a:pt x="160" y="286"/>
                  </a:moveTo>
                  <a:cubicBezTo>
                    <a:pt x="160" y="289"/>
                    <a:pt x="158" y="291"/>
                    <a:pt x="155" y="291"/>
                  </a:cubicBezTo>
                  <a:cubicBezTo>
                    <a:pt x="145" y="291"/>
                    <a:pt x="145" y="291"/>
                    <a:pt x="145" y="291"/>
                  </a:cubicBezTo>
                  <a:cubicBezTo>
                    <a:pt x="142" y="291"/>
                    <a:pt x="140" y="289"/>
                    <a:pt x="140" y="286"/>
                  </a:cubicBezTo>
                  <a:cubicBezTo>
                    <a:pt x="140" y="283"/>
                    <a:pt x="140" y="283"/>
                    <a:pt x="140" y="283"/>
                  </a:cubicBezTo>
                  <a:cubicBezTo>
                    <a:pt x="150" y="273"/>
                    <a:pt x="150" y="273"/>
                    <a:pt x="150" y="273"/>
                  </a:cubicBezTo>
                  <a:cubicBezTo>
                    <a:pt x="160" y="283"/>
                    <a:pt x="160" y="283"/>
                    <a:pt x="160" y="283"/>
                  </a:cubicBezTo>
                  <a:lnTo>
                    <a:pt x="160" y="286"/>
                  </a:lnTo>
                  <a:close/>
                  <a:moveTo>
                    <a:pt x="157" y="266"/>
                  </a:moveTo>
                  <a:cubicBezTo>
                    <a:pt x="204" y="226"/>
                    <a:pt x="204" y="226"/>
                    <a:pt x="204" y="226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180" y="288"/>
                    <a:pt x="180" y="288"/>
                    <a:pt x="180" y="288"/>
                  </a:cubicBezTo>
                  <a:cubicBezTo>
                    <a:pt x="169" y="277"/>
                    <a:pt x="169" y="277"/>
                    <a:pt x="169" y="277"/>
                  </a:cubicBezTo>
                  <a:lnTo>
                    <a:pt x="157" y="266"/>
                  </a:lnTo>
                  <a:close/>
                  <a:moveTo>
                    <a:pt x="290" y="308"/>
                  </a:moveTo>
                  <a:cubicBezTo>
                    <a:pt x="290" y="312"/>
                    <a:pt x="286" y="316"/>
                    <a:pt x="280" y="316"/>
                  </a:cubicBezTo>
                  <a:cubicBezTo>
                    <a:pt x="169" y="316"/>
                    <a:pt x="169" y="316"/>
                    <a:pt x="169" y="316"/>
                  </a:cubicBezTo>
                  <a:cubicBezTo>
                    <a:pt x="165" y="297"/>
                    <a:pt x="165" y="297"/>
                    <a:pt x="165" y="297"/>
                  </a:cubicBezTo>
                  <a:cubicBezTo>
                    <a:pt x="167" y="295"/>
                    <a:pt x="168" y="294"/>
                    <a:pt x="169" y="292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8" y="300"/>
                    <a:pt x="179" y="301"/>
                    <a:pt x="180" y="301"/>
                  </a:cubicBezTo>
                  <a:cubicBezTo>
                    <a:pt x="180" y="301"/>
                    <a:pt x="180" y="301"/>
                    <a:pt x="181" y="301"/>
                  </a:cubicBezTo>
                  <a:cubicBezTo>
                    <a:pt x="182" y="301"/>
                    <a:pt x="183" y="300"/>
                    <a:pt x="184" y="299"/>
                  </a:cubicBezTo>
                  <a:cubicBezTo>
                    <a:pt x="222" y="246"/>
                    <a:pt x="222" y="246"/>
                    <a:pt x="222" y="246"/>
                  </a:cubicBezTo>
                  <a:cubicBezTo>
                    <a:pt x="261" y="254"/>
                    <a:pt x="261" y="254"/>
                    <a:pt x="261" y="254"/>
                  </a:cubicBezTo>
                  <a:cubicBezTo>
                    <a:pt x="280" y="260"/>
                    <a:pt x="290" y="279"/>
                    <a:pt x="290" y="295"/>
                  </a:cubicBezTo>
                  <a:lnTo>
                    <a:pt x="290" y="308"/>
                  </a:lnTo>
                  <a:close/>
                  <a:moveTo>
                    <a:pt x="65" y="165"/>
                  </a:moveTo>
                  <a:cubicBezTo>
                    <a:pt x="65" y="226"/>
                    <a:pt x="65" y="226"/>
                    <a:pt x="65" y="226"/>
                  </a:cubicBezTo>
                  <a:cubicBezTo>
                    <a:pt x="65" y="229"/>
                    <a:pt x="67" y="231"/>
                    <a:pt x="70" y="231"/>
                  </a:cubicBezTo>
                  <a:cubicBezTo>
                    <a:pt x="73" y="231"/>
                    <a:pt x="75" y="229"/>
                    <a:pt x="75" y="226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83" y="177"/>
                    <a:pt x="89" y="189"/>
                    <a:pt x="97" y="198"/>
                  </a:cubicBezTo>
                  <a:cubicBezTo>
                    <a:pt x="111" y="216"/>
                    <a:pt x="130" y="226"/>
                    <a:pt x="150" y="226"/>
                  </a:cubicBezTo>
                  <a:cubicBezTo>
                    <a:pt x="166" y="226"/>
                    <a:pt x="181" y="220"/>
                    <a:pt x="193" y="208"/>
                  </a:cubicBezTo>
                  <a:cubicBezTo>
                    <a:pt x="193" y="208"/>
                    <a:pt x="194" y="208"/>
                    <a:pt x="194" y="208"/>
                  </a:cubicBezTo>
                  <a:cubicBezTo>
                    <a:pt x="194" y="208"/>
                    <a:pt x="195" y="208"/>
                    <a:pt x="196" y="208"/>
                  </a:cubicBezTo>
                  <a:cubicBezTo>
                    <a:pt x="202" y="208"/>
                    <a:pt x="208" y="207"/>
                    <a:pt x="214" y="204"/>
                  </a:cubicBezTo>
                  <a:cubicBezTo>
                    <a:pt x="232" y="195"/>
                    <a:pt x="245" y="174"/>
                    <a:pt x="245" y="151"/>
                  </a:cubicBezTo>
                  <a:cubicBezTo>
                    <a:pt x="245" y="121"/>
                    <a:pt x="245" y="121"/>
                    <a:pt x="245" y="121"/>
                  </a:cubicBezTo>
                  <a:cubicBezTo>
                    <a:pt x="245" y="113"/>
                    <a:pt x="238" y="106"/>
                    <a:pt x="230" y="106"/>
                  </a:cubicBezTo>
                  <a:cubicBezTo>
                    <a:pt x="228" y="106"/>
                    <a:pt x="228" y="106"/>
                    <a:pt x="228" y="106"/>
                  </a:cubicBezTo>
                  <a:cubicBezTo>
                    <a:pt x="239" y="64"/>
                    <a:pt x="234" y="2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8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7"/>
                  </a:cubicBez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7"/>
                    <a:pt x="229" y="17"/>
                  </a:cubicBez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ubicBezTo>
                    <a:pt x="228" y="16"/>
                    <a:pt x="228" y="16"/>
                    <a:pt x="228" y="16"/>
                  </a:cubicBezTo>
                  <a:cubicBezTo>
                    <a:pt x="227" y="16"/>
                    <a:pt x="227" y="16"/>
                    <a:pt x="227" y="16"/>
                  </a:cubicBezTo>
                  <a:cubicBezTo>
                    <a:pt x="227" y="16"/>
                    <a:pt x="227" y="16"/>
                    <a:pt x="227" y="16"/>
                  </a:cubicBezTo>
                  <a:cubicBezTo>
                    <a:pt x="227" y="16"/>
                    <a:pt x="227" y="16"/>
                    <a:pt x="227" y="16"/>
                  </a:cubicBezTo>
                  <a:cubicBezTo>
                    <a:pt x="227" y="16"/>
                    <a:pt x="227" y="16"/>
                    <a:pt x="227" y="16"/>
                  </a:cubicBezTo>
                  <a:cubicBezTo>
                    <a:pt x="227" y="16"/>
                    <a:pt x="227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12" y="18"/>
                    <a:pt x="197" y="15"/>
                    <a:pt x="181" y="11"/>
                  </a:cubicBezTo>
                  <a:cubicBezTo>
                    <a:pt x="154" y="6"/>
                    <a:pt x="126" y="0"/>
                    <a:pt x="104" y="16"/>
                  </a:cubicBezTo>
                  <a:cubicBezTo>
                    <a:pt x="104" y="16"/>
                    <a:pt x="103" y="16"/>
                    <a:pt x="103" y="16"/>
                  </a:cubicBezTo>
                  <a:cubicBezTo>
                    <a:pt x="81" y="16"/>
                    <a:pt x="65" y="34"/>
                    <a:pt x="65" y="61"/>
                  </a:cubicBezTo>
                  <a:cubicBezTo>
                    <a:pt x="65" y="73"/>
                    <a:pt x="68" y="92"/>
                    <a:pt x="71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62" y="106"/>
                    <a:pt x="55" y="113"/>
                    <a:pt x="55" y="121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5" y="157"/>
                    <a:pt x="59" y="163"/>
                    <a:pt x="65" y="165"/>
                  </a:cubicBezTo>
                  <a:close/>
                  <a:moveTo>
                    <a:pt x="209" y="195"/>
                  </a:moveTo>
                  <a:cubicBezTo>
                    <a:pt x="199" y="200"/>
                    <a:pt x="188" y="199"/>
                    <a:pt x="179" y="192"/>
                  </a:cubicBezTo>
                  <a:cubicBezTo>
                    <a:pt x="180" y="190"/>
                    <a:pt x="180" y="188"/>
                    <a:pt x="180" y="186"/>
                  </a:cubicBezTo>
                  <a:cubicBezTo>
                    <a:pt x="180" y="178"/>
                    <a:pt x="173" y="171"/>
                    <a:pt x="165" y="171"/>
                  </a:cubicBezTo>
                  <a:cubicBezTo>
                    <a:pt x="157" y="171"/>
                    <a:pt x="150" y="178"/>
                    <a:pt x="150" y="186"/>
                  </a:cubicBezTo>
                  <a:cubicBezTo>
                    <a:pt x="150" y="194"/>
                    <a:pt x="157" y="201"/>
                    <a:pt x="165" y="201"/>
                  </a:cubicBezTo>
                  <a:cubicBezTo>
                    <a:pt x="167" y="201"/>
                    <a:pt x="170" y="200"/>
                    <a:pt x="172" y="199"/>
                  </a:cubicBezTo>
                  <a:cubicBezTo>
                    <a:pt x="172" y="199"/>
                    <a:pt x="172" y="200"/>
                    <a:pt x="172" y="200"/>
                  </a:cubicBezTo>
                  <a:cubicBezTo>
                    <a:pt x="175" y="202"/>
                    <a:pt x="178" y="204"/>
                    <a:pt x="181" y="205"/>
                  </a:cubicBezTo>
                  <a:cubicBezTo>
                    <a:pt x="172" y="212"/>
                    <a:pt x="161" y="216"/>
                    <a:pt x="150" y="216"/>
                  </a:cubicBezTo>
                  <a:cubicBezTo>
                    <a:pt x="133" y="216"/>
                    <a:pt x="117" y="207"/>
                    <a:pt x="105" y="192"/>
                  </a:cubicBezTo>
                  <a:cubicBezTo>
                    <a:pt x="92" y="176"/>
                    <a:pt x="85" y="156"/>
                    <a:pt x="85" y="136"/>
                  </a:cubicBezTo>
                  <a:cubicBezTo>
                    <a:pt x="85" y="130"/>
                    <a:pt x="85" y="130"/>
                    <a:pt x="85" y="130"/>
                  </a:cubicBezTo>
                  <a:cubicBezTo>
                    <a:pt x="85" y="112"/>
                    <a:pt x="95" y="88"/>
                    <a:pt x="98" y="80"/>
                  </a:cubicBezTo>
                  <a:cubicBezTo>
                    <a:pt x="133" y="76"/>
                    <a:pt x="161" y="80"/>
                    <a:pt x="178" y="85"/>
                  </a:cubicBezTo>
                  <a:cubicBezTo>
                    <a:pt x="193" y="88"/>
                    <a:pt x="203" y="93"/>
                    <a:pt x="206" y="94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5" y="136"/>
                    <a:pt x="215" y="136"/>
                    <a:pt x="215" y="136"/>
                  </a:cubicBezTo>
                  <a:cubicBezTo>
                    <a:pt x="215" y="152"/>
                    <a:pt x="210" y="169"/>
                    <a:pt x="202" y="183"/>
                  </a:cubicBezTo>
                  <a:cubicBezTo>
                    <a:pt x="200" y="186"/>
                    <a:pt x="201" y="189"/>
                    <a:pt x="203" y="190"/>
                  </a:cubicBezTo>
                  <a:cubicBezTo>
                    <a:pt x="204" y="191"/>
                    <a:pt x="205" y="191"/>
                    <a:pt x="206" y="191"/>
                  </a:cubicBezTo>
                  <a:cubicBezTo>
                    <a:pt x="208" y="191"/>
                    <a:pt x="209" y="190"/>
                    <a:pt x="210" y="188"/>
                  </a:cubicBezTo>
                  <a:cubicBezTo>
                    <a:pt x="215" y="181"/>
                    <a:pt x="218" y="174"/>
                    <a:pt x="221" y="166"/>
                  </a:cubicBezTo>
                  <a:cubicBezTo>
                    <a:pt x="230" y="166"/>
                    <a:pt x="230" y="166"/>
                    <a:pt x="230" y="166"/>
                  </a:cubicBezTo>
                  <a:cubicBezTo>
                    <a:pt x="231" y="166"/>
                    <a:pt x="232" y="166"/>
                    <a:pt x="233" y="166"/>
                  </a:cubicBezTo>
                  <a:cubicBezTo>
                    <a:pt x="229" y="179"/>
                    <a:pt x="220" y="190"/>
                    <a:pt x="209" y="195"/>
                  </a:cubicBezTo>
                  <a:close/>
                  <a:moveTo>
                    <a:pt x="170" y="186"/>
                  </a:moveTo>
                  <a:cubicBezTo>
                    <a:pt x="170" y="189"/>
                    <a:pt x="168" y="191"/>
                    <a:pt x="165" y="191"/>
                  </a:cubicBezTo>
                  <a:cubicBezTo>
                    <a:pt x="162" y="191"/>
                    <a:pt x="160" y="189"/>
                    <a:pt x="160" y="186"/>
                  </a:cubicBezTo>
                  <a:cubicBezTo>
                    <a:pt x="160" y="183"/>
                    <a:pt x="162" y="181"/>
                    <a:pt x="165" y="181"/>
                  </a:cubicBezTo>
                  <a:cubicBezTo>
                    <a:pt x="168" y="181"/>
                    <a:pt x="170" y="183"/>
                    <a:pt x="170" y="186"/>
                  </a:cubicBezTo>
                  <a:close/>
                  <a:moveTo>
                    <a:pt x="225" y="136"/>
                  </a:moveTo>
                  <a:cubicBezTo>
                    <a:pt x="225" y="116"/>
                    <a:pt x="225" y="116"/>
                    <a:pt x="225" y="116"/>
                  </a:cubicBezTo>
                  <a:cubicBezTo>
                    <a:pt x="230" y="116"/>
                    <a:pt x="230" y="116"/>
                    <a:pt x="230" y="116"/>
                  </a:cubicBezTo>
                  <a:cubicBezTo>
                    <a:pt x="233" y="116"/>
                    <a:pt x="235" y="118"/>
                    <a:pt x="235" y="121"/>
                  </a:cubicBezTo>
                  <a:cubicBezTo>
                    <a:pt x="235" y="151"/>
                    <a:pt x="235" y="151"/>
                    <a:pt x="235" y="151"/>
                  </a:cubicBezTo>
                  <a:cubicBezTo>
                    <a:pt x="235" y="154"/>
                    <a:pt x="233" y="156"/>
                    <a:pt x="230" y="156"/>
                  </a:cubicBezTo>
                  <a:cubicBezTo>
                    <a:pt x="223" y="156"/>
                    <a:pt x="223" y="156"/>
                    <a:pt x="223" y="156"/>
                  </a:cubicBezTo>
                  <a:cubicBezTo>
                    <a:pt x="225" y="149"/>
                    <a:pt x="225" y="142"/>
                    <a:pt x="225" y="136"/>
                  </a:cubicBezTo>
                  <a:close/>
                  <a:moveTo>
                    <a:pt x="103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8" y="26"/>
                    <a:pt x="109" y="25"/>
                  </a:cubicBezTo>
                  <a:cubicBezTo>
                    <a:pt x="127" y="11"/>
                    <a:pt x="153" y="16"/>
                    <a:pt x="179" y="21"/>
                  </a:cubicBezTo>
                  <a:cubicBezTo>
                    <a:pt x="192" y="24"/>
                    <a:pt x="205" y="26"/>
                    <a:pt x="216" y="26"/>
                  </a:cubicBezTo>
                  <a:cubicBezTo>
                    <a:pt x="218" y="26"/>
                    <a:pt x="220" y="26"/>
                    <a:pt x="222" y="26"/>
                  </a:cubicBezTo>
                  <a:cubicBezTo>
                    <a:pt x="225" y="37"/>
                    <a:pt x="228" y="65"/>
                    <a:pt x="219" y="100"/>
                  </a:cubicBezTo>
                  <a:cubicBezTo>
                    <a:pt x="215" y="89"/>
                    <a:pt x="215" y="89"/>
                    <a:pt x="215" y="89"/>
                  </a:cubicBezTo>
                  <a:cubicBezTo>
                    <a:pt x="214" y="88"/>
                    <a:pt x="214" y="87"/>
                    <a:pt x="213" y="86"/>
                  </a:cubicBezTo>
                  <a:cubicBezTo>
                    <a:pt x="211" y="85"/>
                    <a:pt x="167" y="62"/>
                    <a:pt x="94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93" y="71"/>
                    <a:pt x="93" y="71"/>
                    <a:pt x="92" y="72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2" y="72"/>
                    <a:pt x="91" y="72"/>
                    <a:pt x="91" y="73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73"/>
                    <a:pt x="91" y="73"/>
                    <a:pt x="91" y="74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0" y="74"/>
                    <a:pt x="85" y="86"/>
                    <a:pt x="80" y="101"/>
                  </a:cubicBezTo>
                  <a:cubicBezTo>
                    <a:pt x="78" y="87"/>
                    <a:pt x="75" y="71"/>
                    <a:pt x="75" y="61"/>
                  </a:cubicBezTo>
                  <a:cubicBezTo>
                    <a:pt x="75" y="37"/>
                    <a:pt x="89" y="26"/>
                    <a:pt x="103" y="26"/>
                  </a:cubicBezTo>
                  <a:close/>
                  <a:moveTo>
                    <a:pt x="65" y="121"/>
                  </a:moveTo>
                  <a:cubicBezTo>
                    <a:pt x="65" y="118"/>
                    <a:pt x="67" y="116"/>
                    <a:pt x="70" y="11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20"/>
                    <a:pt x="75" y="124"/>
                    <a:pt x="75" y="125"/>
                  </a:cubicBezTo>
                  <a:cubicBezTo>
                    <a:pt x="75" y="136"/>
                    <a:pt x="75" y="136"/>
                    <a:pt x="75" y="136"/>
                  </a:cubicBezTo>
                  <a:cubicBezTo>
                    <a:pt x="75" y="142"/>
                    <a:pt x="76" y="149"/>
                    <a:pt x="77" y="156"/>
                  </a:cubicBezTo>
                  <a:cubicBezTo>
                    <a:pt x="70" y="156"/>
                    <a:pt x="70" y="156"/>
                    <a:pt x="70" y="156"/>
                  </a:cubicBezTo>
                  <a:cubicBezTo>
                    <a:pt x="67" y="156"/>
                    <a:pt x="65" y="154"/>
                    <a:pt x="65" y="151"/>
                  </a:cubicBezTo>
                  <a:lnTo>
                    <a:pt x="65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1" name="Group 34"/>
          <p:cNvGrpSpPr/>
          <p:nvPr/>
        </p:nvGrpSpPr>
        <p:grpSpPr>
          <a:xfrm>
            <a:off x="2408760" y="3536640"/>
            <a:ext cx="1058040" cy="1057680"/>
            <a:chOff x="2408760" y="3536640"/>
            <a:chExt cx="1058040" cy="1057680"/>
          </a:xfrm>
        </p:grpSpPr>
        <p:grpSp>
          <p:nvGrpSpPr>
            <p:cNvPr id="242" name="Group 35"/>
            <p:cNvGrpSpPr/>
            <p:nvPr/>
          </p:nvGrpSpPr>
          <p:grpSpPr>
            <a:xfrm>
              <a:off x="2408760" y="3536640"/>
              <a:ext cx="1058040" cy="1057680"/>
              <a:chOff x="2408760" y="3536640"/>
              <a:chExt cx="1058040" cy="1057680"/>
            </a:xfrm>
          </p:grpSpPr>
          <p:sp>
            <p:nvSpPr>
              <p:cNvPr id="243" name="CustomShape 36"/>
              <p:cNvSpPr/>
              <p:nvPr/>
            </p:nvSpPr>
            <p:spPr>
              <a:xfrm>
                <a:off x="2408760" y="3536640"/>
                <a:ext cx="1058040" cy="105768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" name="CustomShape 37"/>
              <p:cNvSpPr/>
              <p:nvPr/>
            </p:nvSpPr>
            <p:spPr>
              <a:xfrm>
                <a:off x="2515320" y="3642480"/>
                <a:ext cx="845280" cy="845640"/>
              </a:xfrm>
              <a:prstGeom prst="ellipse">
                <a:avLst/>
              </a:prstGeom>
              <a:gradFill rotWithShape="0">
                <a:gsLst>
                  <a:gs pos="0">
                    <a:srgbClr val="09dcff"/>
                  </a:gs>
                  <a:gs pos="100000">
                    <a:srgbClr val="007fd6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45" name="CustomShape 38"/>
            <p:cNvSpPr/>
            <p:nvPr/>
          </p:nvSpPr>
          <p:spPr>
            <a:xfrm>
              <a:off x="2742840" y="3853080"/>
              <a:ext cx="390600" cy="424440"/>
            </a:xfrm>
            <a:custGeom>
              <a:avLst/>
              <a:gdLst/>
              <a:ahLst/>
              <a:rect l="l" t="t" r="r" b="b"/>
              <a:pathLst>
                <a:path w="300" h="326">
                  <a:moveTo>
                    <a:pt x="291" y="265"/>
                  </a:moveTo>
                  <a:cubicBezTo>
                    <a:pt x="284" y="255"/>
                    <a:pt x="274" y="248"/>
                    <a:pt x="263" y="245"/>
                  </a:cubicBezTo>
                  <a:cubicBezTo>
                    <a:pt x="263" y="245"/>
                    <a:pt x="263" y="245"/>
                    <a:pt x="263" y="245"/>
                  </a:cubicBezTo>
                  <a:cubicBezTo>
                    <a:pt x="223" y="236"/>
                    <a:pt x="223" y="236"/>
                    <a:pt x="223" y="236"/>
                  </a:cubicBezTo>
                  <a:cubicBezTo>
                    <a:pt x="212" y="220"/>
                    <a:pt x="212" y="220"/>
                    <a:pt x="212" y="220"/>
                  </a:cubicBezTo>
                  <a:cubicBezTo>
                    <a:pt x="212" y="220"/>
                    <a:pt x="212" y="220"/>
                    <a:pt x="212" y="220"/>
                  </a:cubicBezTo>
                  <a:cubicBezTo>
                    <a:pt x="211" y="218"/>
                    <a:pt x="208" y="216"/>
                    <a:pt x="205" y="216"/>
                  </a:cubicBezTo>
                  <a:cubicBezTo>
                    <a:pt x="203" y="216"/>
                    <a:pt x="200" y="216"/>
                    <a:pt x="198" y="218"/>
                  </a:cubicBezTo>
                  <a:cubicBezTo>
                    <a:pt x="198" y="218"/>
                    <a:pt x="198" y="218"/>
                    <a:pt x="198" y="218"/>
                  </a:cubicBezTo>
                  <a:cubicBezTo>
                    <a:pt x="150" y="259"/>
                    <a:pt x="150" y="259"/>
                    <a:pt x="150" y="259"/>
                  </a:cubicBezTo>
                  <a:cubicBezTo>
                    <a:pt x="102" y="218"/>
                    <a:pt x="102" y="218"/>
                    <a:pt x="102" y="218"/>
                  </a:cubicBezTo>
                  <a:cubicBezTo>
                    <a:pt x="102" y="218"/>
                    <a:pt x="102" y="218"/>
                    <a:pt x="102" y="218"/>
                  </a:cubicBezTo>
                  <a:cubicBezTo>
                    <a:pt x="100" y="216"/>
                    <a:pt x="97" y="216"/>
                    <a:pt x="95" y="216"/>
                  </a:cubicBezTo>
                  <a:cubicBezTo>
                    <a:pt x="92" y="216"/>
                    <a:pt x="90" y="218"/>
                    <a:pt x="88" y="220"/>
                  </a:cubicBezTo>
                  <a:cubicBezTo>
                    <a:pt x="88" y="220"/>
                    <a:pt x="88" y="220"/>
                    <a:pt x="88" y="220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37" y="245"/>
                    <a:pt x="37" y="245"/>
                    <a:pt x="37" y="245"/>
                  </a:cubicBezTo>
                  <a:cubicBezTo>
                    <a:pt x="37" y="245"/>
                    <a:pt x="37" y="245"/>
                    <a:pt x="37" y="245"/>
                  </a:cubicBezTo>
                  <a:cubicBezTo>
                    <a:pt x="26" y="248"/>
                    <a:pt x="16" y="255"/>
                    <a:pt x="10" y="265"/>
                  </a:cubicBezTo>
                  <a:cubicBezTo>
                    <a:pt x="4" y="274"/>
                    <a:pt x="0" y="284"/>
                    <a:pt x="0" y="29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18"/>
                    <a:pt x="9" y="326"/>
                    <a:pt x="20" y="326"/>
                  </a:cubicBezTo>
                  <a:cubicBezTo>
                    <a:pt x="135" y="326"/>
                    <a:pt x="135" y="326"/>
                    <a:pt x="135" y="326"/>
                  </a:cubicBezTo>
                  <a:cubicBezTo>
                    <a:pt x="135" y="326"/>
                    <a:pt x="135" y="326"/>
                    <a:pt x="135" y="326"/>
                  </a:cubicBezTo>
                  <a:cubicBezTo>
                    <a:pt x="135" y="326"/>
                    <a:pt x="135" y="326"/>
                    <a:pt x="135" y="326"/>
                  </a:cubicBezTo>
                  <a:cubicBezTo>
                    <a:pt x="165" y="326"/>
                    <a:pt x="165" y="326"/>
                    <a:pt x="165" y="326"/>
                  </a:cubicBezTo>
                  <a:cubicBezTo>
                    <a:pt x="165" y="326"/>
                    <a:pt x="165" y="326"/>
                    <a:pt x="165" y="326"/>
                  </a:cubicBezTo>
                  <a:cubicBezTo>
                    <a:pt x="165" y="326"/>
                    <a:pt x="165" y="326"/>
                    <a:pt x="165" y="326"/>
                  </a:cubicBezTo>
                  <a:cubicBezTo>
                    <a:pt x="280" y="326"/>
                    <a:pt x="280" y="326"/>
                    <a:pt x="280" y="326"/>
                  </a:cubicBezTo>
                  <a:cubicBezTo>
                    <a:pt x="291" y="326"/>
                    <a:pt x="300" y="318"/>
                    <a:pt x="300" y="308"/>
                  </a:cubicBezTo>
                  <a:cubicBezTo>
                    <a:pt x="300" y="295"/>
                    <a:pt x="300" y="295"/>
                    <a:pt x="300" y="295"/>
                  </a:cubicBezTo>
                  <a:cubicBezTo>
                    <a:pt x="300" y="284"/>
                    <a:pt x="297" y="274"/>
                    <a:pt x="291" y="265"/>
                  </a:cubicBezTo>
                  <a:close/>
                  <a:moveTo>
                    <a:pt x="131" y="316"/>
                  </a:moveTo>
                  <a:cubicBezTo>
                    <a:pt x="20" y="316"/>
                    <a:pt x="20" y="316"/>
                    <a:pt x="20" y="316"/>
                  </a:cubicBezTo>
                  <a:cubicBezTo>
                    <a:pt x="15" y="316"/>
                    <a:pt x="10" y="312"/>
                    <a:pt x="10" y="308"/>
                  </a:cubicBezTo>
                  <a:cubicBezTo>
                    <a:pt x="10" y="295"/>
                    <a:pt x="10" y="295"/>
                    <a:pt x="10" y="295"/>
                  </a:cubicBezTo>
                  <a:cubicBezTo>
                    <a:pt x="10" y="279"/>
                    <a:pt x="20" y="260"/>
                    <a:pt x="39" y="254"/>
                  </a:cubicBezTo>
                  <a:cubicBezTo>
                    <a:pt x="78" y="246"/>
                    <a:pt x="78" y="246"/>
                    <a:pt x="78" y="246"/>
                  </a:cubicBezTo>
                  <a:cubicBezTo>
                    <a:pt x="116" y="299"/>
                    <a:pt x="116" y="299"/>
                    <a:pt x="116" y="299"/>
                  </a:cubicBezTo>
                  <a:cubicBezTo>
                    <a:pt x="117" y="300"/>
                    <a:pt x="118" y="301"/>
                    <a:pt x="120" y="301"/>
                  </a:cubicBezTo>
                  <a:cubicBezTo>
                    <a:pt x="120" y="301"/>
                    <a:pt x="120" y="301"/>
                    <a:pt x="120" y="301"/>
                  </a:cubicBezTo>
                  <a:cubicBezTo>
                    <a:pt x="121" y="301"/>
                    <a:pt x="123" y="300"/>
                    <a:pt x="124" y="299"/>
                  </a:cubicBezTo>
                  <a:cubicBezTo>
                    <a:pt x="131" y="292"/>
                    <a:pt x="131" y="292"/>
                    <a:pt x="131" y="292"/>
                  </a:cubicBezTo>
                  <a:cubicBezTo>
                    <a:pt x="132" y="294"/>
                    <a:pt x="133" y="295"/>
                    <a:pt x="135" y="297"/>
                  </a:cubicBezTo>
                  <a:lnTo>
                    <a:pt x="131" y="316"/>
                  </a:lnTo>
                  <a:close/>
                  <a:moveTo>
                    <a:pt x="132" y="277"/>
                  </a:moveTo>
                  <a:cubicBezTo>
                    <a:pt x="121" y="288"/>
                    <a:pt x="121" y="288"/>
                    <a:pt x="121" y="288"/>
                  </a:cubicBezTo>
                  <a:cubicBezTo>
                    <a:pt x="86" y="241"/>
                    <a:pt x="86" y="241"/>
                    <a:pt x="86" y="241"/>
                  </a:cubicBezTo>
                  <a:cubicBezTo>
                    <a:pt x="96" y="226"/>
                    <a:pt x="96" y="226"/>
                    <a:pt x="96" y="226"/>
                  </a:cubicBezTo>
                  <a:cubicBezTo>
                    <a:pt x="143" y="266"/>
                    <a:pt x="143" y="266"/>
                    <a:pt x="143" y="266"/>
                  </a:cubicBezTo>
                  <a:lnTo>
                    <a:pt x="132" y="277"/>
                  </a:lnTo>
                  <a:close/>
                  <a:moveTo>
                    <a:pt x="141" y="316"/>
                  </a:moveTo>
                  <a:cubicBezTo>
                    <a:pt x="144" y="301"/>
                    <a:pt x="144" y="301"/>
                    <a:pt x="144" y="301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6" y="301"/>
                    <a:pt x="156" y="301"/>
                  </a:cubicBezTo>
                  <a:cubicBezTo>
                    <a:pt x="159" y="316"/>
                    <a:pt x="159" y="316"/>
                    <a:pt x="159" y="316"/>
                  </a:cubicBezTo>
                  <a:lnTo>
                    <a:pt x="141" y="316"/>
                  </a:lnTo>
                  <a:close/>
                  <a:moveTo>
                    <a:pt x="160" y="286"/>
                  </a:moveTo>
                  <a:cubicBezTo>
                    <a:pt x="160" y="289"/>
                    <a:pt x="158" y="291"/>
                    <a:pt x="155" y="291"/>
                  </a:cubicBezTo>
                  <a:cubicBezTo>
                    <a:pt x="145" y="291"/>
                    <a:pt x="145" y="291"/>
                    <a:pt x="145" y="291"/>
                  </a:cubicBezTo>
                  <a:cubicBezTo>
                    <a:pt x="142" y="291"/>
                    <a:pt x="140" y="289"/>
                    <a:pt x="140" y="286"/>
                  </a:cubicBezTo>
                  <a:cubicBezTo>
                    <a:pt x="140" y="283"/>
                    <a:pt x="140" y="283"/>
                    <a:pt x="140" y="283"/>
                  </a:cubicBezTo>
                  <a:cubicBezTo>
                    <a:pt x="150" y="273"/>
                    <a:pt x="150" y="273"/>
                    <a:pt x="150" y="273"/>
                  </a:cubicBezTo>
                  <a:cubicBezTo>
                    <a:pt x="160" y="283"/>
                    <a:pt x="160" y="283"/>
                    <a:pt x="160" y="283"/>
                  </a:cubicBezTo>
                  <a:lnTo>
                    <a:pt x="160" y="286"/>
                  </a:lnTo>
                  <a:close/>
                  <a:moveTo>
                    <a:pt x="157" y="266"/>
                  </a:moveTo>
                  <a:cubicBezTo>
                    <a:pt x="204" y="226"/>
                    <a:pt x="204" y="226"/>
                    <a:pt x="204" y="226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180" y="288"/>
                    <a:pt x="180" y="288"/>
                    <a:pt x="180" y="288"/>
                  </a:cubicBezTo>
                  <a:cubicBezTo>
                    <a:pt x="169" y="277"/>
                    <a:pt x="169" y="277"/>
                    <a:pt x="169" y="277"/>
                  </a:cubicBezTo>
                  <a:lnTo>
                    <a:pt x="157" y="266"/>
                  </a:lnTo>
                  <a:close/>
                  <a:moveTo>
                    <a:pt x="290" y="308"/>
                  </a:moveTo>
                  <a:cubicBezTo>
                    <a:pt x="290" y="312"/>
                    <a:pt x="286" y="316"/>
                    <a:pt x="280" y="316"/>
                  </a:cubicBezTo>
                  <a:cubicBezTo>
                    <a:pt x="169" y="316"/>
                    <a:pt x="169" y="316"/>
                    <a:pt x="169" y="316"/>
                  </a:cubicBezTo>
                  <a:cubicBezTo>
                    <a:pt x="165" y="297"/>
                    <a:pt x="165" y="297"/>
                    <a:pt x="165" y="297"/>
                  </a:cubicBezTo>
                  <a:cubicBezTo>
                    <a:pt x="167" y="295"/>
                    <a:pt x="168" y="294"/>
                    <a:pt x="169" y="292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8" y="300"/>
                    <a:pt x="179" y="301"/>
                    <a:pt x="180" y="301"/>
                  </a:cubicBezTo>
                  <a:cubicBezTo>
                    <a:pt x="180" y="301"/>
                    <a:pt x="180" y="301"/>
                    <a:pt x="181" y="301"/>
                  </a:cubicBezTo>
                  <a:cubicBezTo>
                    <a:pt x="182" y="301"/>
                    <a:pt x="183" y="300"/>
                    <a:pt x="184" y="299"/>
                  </a:cubicBezTo>
                  <a:cubicBezTo>
                    <a:pt x="222" y="246"/>
                    <a:pt x="222" y="246"/>
                    <a:pt x="222" y="246"/>
                  </a:cubicBezTo>
                  <a:cubicBezTo>
                    <a:pt x="261" y="254"/>
                    <a:pt x="261" y="254"/>
                    <a:pt x="261" y="254"/>
                  </a:cubicBezTo>
                  <a:cubicBezTo>
                    <a:pt x="280" y="260"/>
                    <a:pt x="290" y="279"/>
                    <a:pt x="290" y="295"/>
                  </a:cubicBezTo>
                  <a:lnTo>
                    <a:pt x="290" y="308"/>
                  </a:lnTo>
                  <a:close/>
                  <a:moveTo>
                    <a:pt x="65" y="165"/>
                  </a:moveTo>
                  <a:cubicBezTo>
                    <a:pt x="65" y="226"/>
                    <a:pt x="65" y="226"/>
                    <a:pt x="65" y="226"/>
                  </a:cubicBezTo>
                  <a:cubicBezTo>
                    <a:pt x="65" y="229"/>
                    <a:pt x="67" y="231"/>
                    <a:pt x="70" y="231"/>
                  </a:cubicBezTo>
                  <a:cubicBezTo>
                    <a:pt x="73" y="231"/>
                    <a:pt x="75" y="229"/>
                    <a:pt x="75" y="226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83" y="177"/>
                    <a:pt x="89" y="189"/>
                    <a:pt x="97" y="198"/>
                  </a:cubicBezTo>
                  <a:cubicBezTo>
                    <a:pt x="111" y="216"/>
                    <a:pt x="130" y="226"/>
                    <a:pt x="150" y="226"/>
                  </a:cubicBezTo>
                  <a:cubicBezTo>
                    <a:pt x="166" y="226"/>
                    <a:pt x="181" y="220"/>
                    <a:pt x="193" y="208"/>
                  </a:cubicBezTo>
                  <a:cubicBezTo>
                    <a:pt x="193" y="208"/>
                    <a:pt x="194" y="208"/>
                    <a:pt x="194" y="208"/>
                  </a:cubicBezTo>
                  <a:cubicBezTo>
                    <a:pt x="194" y="208"/>
                    <a:pt x="195" y="208"/>
                    <a:pt x="196" y="208"/>
                  </a:cubicBezTo>
                  <a:cubicBezTo>
                    <a:pt x="202" y="208"/>
                    <a:pt x="208" y="207"/>
                    <a:pt x="214" y="204"/>
                  </a:cubicBezTo>
                  <a:cubicBezTo>
                    <a:pt x="232" y="195"/>
                    <a:pt x="245" y="174"/>
                    <a:pt x="245" y="151"/>
                  </a:cubicBezTo>
                  <a:cubicBezTo>
                    <a:pt x="245" y="121"/>
                    <a:pt x="245" y="121"/>
                    <a:pt x="245" y="121"/>
                  </a:cubicBezTo>
                  <a:cubicBezTo>
                    <a:pt x="245" y="113"/>
                    <a:pt x="238" y="106"/>
                    <a:pt x="230" y="106"/>
                  </a:cubicBezTo>
                  <a:cubicBezTo>
                    <a:pt x="228" y="106"/>
                    <a:pt x="228" y="106"/>
                    <a:pt x="228" y="106"/>
                  </a:cubicBezTo>
                  <a:cubicBezTo>
                    <a:pt x="239" y="64"/>
                    <a:pt x="234" y="2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8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7"/>
                  </a:cubicBez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7"/>
                    <a:pt x="229" y="17"/>
                  </a:cubicBez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ubicBezTo>
                    <a:pt x="228" y="16"/>
                    <a:pt x="228" y="16"/>
                    <a:pt x="228" y="16"/>
                  </a:cubicBezTo>
                  <a:cubicBezTo>
                    <a:pt x="227" y="16"/>
                    <a:pt x="227" y="16"/>
                    <a:pt x="227" y="16"/>
                  </a:cubicBezTo>
                  <a:cubicBezTo>
                    <a:pt x="227" y="16"/>
                    <a:pt x="227" y="16"/>
                    <a:pt x="227" y="16"/>
                  </a:cubicBezTo>
                  <a:cubicBezTo>
                    <a:pt x="227" y="16"/>
                    <a:pt x="227" y="16"/>
                    <a:pt x="227" y="16"/>
                  </a:cubicBezTo>
                  <a:cubicBezTo>
                    <a:pt x="227" y="16"/>
                    <a:pt x="227" y="16"/>
                    <a:pt x="227" y="16"/>
                  </a:cubicBezTo>
                  <a:cubicBezTo>
                    <a:pt x="227" y="16"/>
                    <a:pt x="227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12" y="18"/>
                    <a:pt x="197" y="15"/>
                    <a:pt x="181" y="11"/>
                  </a:cubicBezTo>
                  <a:cubicBezTo>
                    <a:pt x="154" y="6"/>
                    <a:pt x="126" y="0"/>
                    <a:pt x="104" y="16"/>
                  </a:cubicBezTo>
                  <a:cubicBezTo>
                    <a:pt x="104" y="16"/>
                    <a:pt x="103" y="16"/>
                    <a:pt x="103" y="16"/>
                  </a:cubicBezTo>
                  <a:cubicBezTo>
                    <a:pt x="81" y="16"/>
                    <a:pt x="65" y="34"/>
                    <a:pt x="65" y="61"/>
                  </a:cubicBezTo>
                  <a:cubicBezTo>
                    <a:pt x="65" y="73"/>
                    <a:pt x="68" y="92"/>
                    <a:pt x="71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62" y="106"/>
                    <a:pt x="55" y="113"/>
                    <a:pt x="55" y="121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5" y="157"/>
                    <a:pt x="59" y="163"/>
                    <a:pt x="65" y="165"/>
                  </a:cubicBezTo>
                  <a:close/>
                  <a:moveTo>
                    <a:pt x="209" y="195"/>
                  </a:moveTo>
                  <a:cubicBezTo>
                    <a:pt x="199" y="200"/>
                    <a:pt x="188" y="199"/>
                    <a:pt x="179" y="192"/>
                  </a:cubicBezTo>
                  <a:cubicBezTo>
                    <a:pt x="180" y="190"/>
                    <a:pt x="180" y="188"/>
                    <a:pt x="180" y="186"/>
                  </a:cubicBezTo>
                  <a:cubicBezTo>
                    <a:pt x="180" y="178"/>
                    <a:pt x="173" y="171"/>
                    <a:pt x="165" y="171"/>
                  </a:cubicBezTo>
                  <a:cubicBezTo>
                    <a:pt x="157" y="171"/>
                    <a:pt x="150" y="178"/>
                    <a:pt x="150" y="186"/>
                  </a:cubicBezTo>
                  <a:cubicBezTo>
                    <a:pt x="150" y="194"/>
                    <a:pt x="157" y="201"/>
                    <a:pt x="165" y="201"/>
                  </a:cubicBezTo>
                  <a:cubicBezTo>
                    <a:pt x="167" y="201"/>
                    <a:pt x="170" y="200"/>
                    <a:pt x="172" y="199"/>
                  </a:cubicBezTo>
                  <a:cubicBezTo>
                    <a:pt x="172" y="199"/>
                    <a:pt x="172" y="200"/>
                    <a:pt x="172" y="200"/>
                  </a:cubicBezTo>
                  <a:cubicBezTo>
                    <a:pt x="175" y="202"/>
                    <a:pt x="178" y="204"/>
                    <a:pt x="181" y="205"/>
                  </a:cubicBezTo>
                  <a:cubicBezTo>
                    <a:pt x="172" y="212"/>
                    <a:pt x="161" y="216"/>
                    <a:pt x="150" y="216"/>
                  </a:cubicBezTo>
                  <a:cubicBezTo>
                    <a:pt x="133" y="216"/>
                    <a:pt x="117" y="207"/>
                    <a:pt x="105" y="192"/>
                  </a:cubicBezTo>
                  <a:cubicBezTo>
                    <a:pt x="92" y="176"/>
                    <a:pt x="85" y="156"/>
                    <a:pt x="85" y="136"/>
                  </a:cubicBezTo>
                  <a:cubicBezTo>
                    <a:pt x="85" y="130"/>
                    <a:pt x="85" y="130"/>
                    <a:pt x="85" y="130"/>
                  </a:cubicBezTo>
                  <a:cubicBezTo>
                    <a:pt x="85" y="112"/>
                    <a:pt x="95" y="88"/>
                    <a:pt x="98" y="80"/>
                  </a:cubicBezTo>
                  <a:cubicBezTo>
                    <a:pt x="133" y="76"/>
                    <a:pt x="161" y="80"/>
                    <a:pt x="178" y="85"/>
                  </a:cubicBezTo>
                  <a:cubicBezTo>
                    <a:pt x="193" y="88"/>
                    <a:pt x="203" y="93"/>
                    <a:pt x="206" y="94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5" y="136"/>
                    <a:pt x="215" y="136"/>
                    <a:pt x="215" y="136"/>
                  </a:cubicBezTo>
                  <a:cubicBezTo>
                    <a:pt x="215" y="152"/>
                    <a:pt x="210" y="169"/>
                    <a:pt x="202" y="183"/>
                  </a:cubicBezTo>
                  <a:cubicBezTo>
                    <a:pt x="200" y="186"/>
                    <a:pt x="201" y="189"/>
                    <a:pt x="203" y="190"/>
                  </a:cubicBezTo>
                  <a:cubicBezTo>
                    <a:pt x="204" y="191"/>
                    <a:pt x="205" y="191"/>
                    <a:pt x="206" y="191"/>
                  </a:cubicBezTo>
                  <a:cubicBezTo>
                    <a:pt x="208" y="191"/>
                    <a:pt x="209" y="190"/>
                    <a:pt x="210" y="188"/>
                  </a:cubicBezTo>
                  <a:cubicBezTo>
                    <a:pt x="215" y="181"/>
                    <a:pt x="218" y="174"/>
                    <a:pt x="221" y="166"/>
                  </a:cubicBezTo>
                  <a:cubicBezTo>
                    <a:pt x="230" y="166"/>
                    <a:pt x="230" y="166"/>
                    <a:pt x="230" y="166"/>
                  </a:cubicBezTo>
                  <a:cubicBezTo>
                    <a:pt x="231" y="166"/>
                    <a:pt x="232" y="166"/>
                    <a:pt x="233" y="166"/>
                  </a:cubicBezTo>
                  <a:cubicBezTo>
                    <a:pt x="229" y="179"/>
                    <a:pt x="220" y="190"/>
                    <a:pt x="209" y="195"/>
                  </a:cubicBezTo>
                  <a:close/>
                  <a:moveTo>
                    <a:pt x="170" y="186"/>
                  </a:moveTo>
                  <a:cubicBezTo>
                    <a:pt x="170" y="189"/>
                    <a:pt x="168" y="191"/>
                    <a:pt x="165" y="191"/>
                  </a:cubicBezTo>
                  <a:cubicBezTo>
                    <a:pt x="162" y="191"/>
                    <a:pt x="160" y="189"/>
                    <a:pt x="160" y="186"/>
                  </a:cubicBezTo>
                  <a:cubicBezTo>
                    <a:pt x="160" y="183"/>
                    <a:pt x="162" y="181"/>
                    <a:pt x="165" y="181"/>
                  </a:cubicBezTo>
                  <a:cubicBezTo>
                    <a:pt x="168" y="181"/>
                    <a:pt x="170" y="183"/>
                    <a:pt x="170" y="186"/>
                  </a:cubicBezTo>
                  <a:close/>
                  <a:moveTo>
                    <a:pt x="225" y="136"/>
                  </a:moveTo>
                  <a:cubicBezTo>
                    <a:pt x="225" y="116"/>
                    <a:pt x="225" y="116"/>
                    <a:pt x="225" y="116"/>
                  </a:cubicBezTo>
                  <a:cubicBezTo>
                    <a:pt x="230" y="116"/>
                    <a:pt x="230" y="116"/>
                    <a:pt x="230" y="116"/>
                  </a:cubicBezTo>
                  <a:cubicBezTo>
                    <a:pt x="233" y="116"/>
                    <a:pt x="235" y="118"/>
                    <a:pt x="235" y="121"/>
                  </a:cubicBezTo>
                  <a:cubicBezTo>
                    <a:pt x="235" y="151"/>
                    <a:pt x="235" y="151"/>
                    <a:pt x="235" y="151"/>
                  </a:cubicBezTo>
                  <a:cubicBezTo>
                    <a:pt x="235" y="154"/>
                    <a:pt x="233" y="156"/>
                    <a:pt x="230" y="156"/>
                  </a:cubicBezTo>
                  <a:cubicBezTo>
                    <a:pt x="223" y="156"/>
                    <a:pt x="223" y="156"/>
                    <a:pt x="223" y="156"/>
                  </a:cubicBezTo>
                  <a:cubicBezTo>
                    <a:pt x="225" y="149"/>
                    <a:pt x="225" y="142"/>
                    <a:pt x="225" y="136"/>
                  </a:cubicBezTo>
                  <a:close/>
                  <a:moveTo>
                    <a:pt x="103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8" y="26"/>
                    <a:pt x="109" y="25"/>
                  </a:cubicBezTo>
                  <a:cubicBezTo>
                    <a:pt x="127" y="11"/>
                    <a:pt x="153" y="16"/>
                    <a:pt x="179" y="21"/>
                  </a:cubicBezTo>
                  <a:cubicBezTo>
                    <a:pt x="192" y="24"/>
                    <a:pt x="205" y="26"/>
                    <a:pt x="216" y="26"/>
                  </a:cubicBezTo>
                  <a:cubicBezTo>
                    <a:pt x="218" y="26"/>
                    <a:pt x="220" y="26"/>
                    <a:pt x="222" y="26"/>
                  </a:cubicBezTo>
                  <a:cubicBezTo>
                    <a:pt x="225" y="37"/>
                    <a:pt x="228" y="65"/>
                    <a:pt x="219" y="100"/>
                  </a:cubicBezTo>
                  <a:cubicBezTo>
                    <a:pt x="215" y="89"/>
                    <a:pt x="215" y="89"/>
                    <a:pt x="215" y="89"/>
                  </a:cubicBezTo>
                  <a:cubicBezTo>
                    <a:pt x="214" y="88"/>
                    <a:pt x="214" y="87"/>
                    <a:pt x="213" y="86"/>
                  </a:cubicBezTo>
                  <a:cubicBezTo>
                    <a:pt x="211" y="85"/>
                    <a:pt x="167" y="62"/>
                    <a:pt x="94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93" y="71"/>
                    <a:pt x="93" y="71"/>
                    <a:pt x="92" y="72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2" y="72"/>
                    <a:pt x="91" y="72"/>
                    <a:pt x="91" y="73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73"/>
                    <a:pt x="91" y="73"/>
                    <a:pt x="91" y="74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0" y="74"/>
                    <a:pt x="85" y="86"/>
                    <a:pt x="80" y="101"/>
                  </a:cubicBezTo>
                  <a:cubicBezTo>
                    <a:pt x="78" y="87"/>
                    <a:pt x="75" y="71"/>
                    <a:pt x="75" y="61"/>
                  </a:cubicBezTo>
                  <a:cubicBezTo>
                    <a:pt x="75" y="37"/>
                    <a:pt x="89" y="26"/>
                    <a:pt x="103" y="26"/>
                  </a:cubicBezTo>
                  <a:close/>
                  <a:moveTo>
                    <a:pt x="65" y="121"/>
                  </a:moveTo>
                  <a:cubicBezTo>
                    <a:pt x="65" y="118"/>
                    <a:pt x="67" y="116"/>
                    <a:pt x="70" y="11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20"/>
                    <a:pt x="75" y="124"/>
                    <a:pt x="75" y="125"/>
                  </a:cubicBezTo>
                  <a:cubicBezTo>
                    <a:pt x="75" y="136"/>
                    <a:pt x="75" y="136"/>
                    <a:pt x="75" y="136"/>
                  </a:cubicBezTo>
                  <a:cubicBezTo>
                    <a:pt x="75" y="142"/>
                    <a:pt x="76" y="149"/>
                    <a:pt x="77" y="156"/>
                  </a:cubicBezTo>
                  <a:cubicBezTo>
                    <a:pt x="70" y="156"/>
                    <a:pt x="70" y="156"/>
                    <a:pt x="70" y="156"/>
                  </a:cubicBezTo>
                  <a:cubicBezTo>
                    <a:pt x="67" y="156"/>
                    <a:pt x="65" y="154"/>
                    <a:pt x="65" y="151"/>
                  </a:cubicBezTo>
                  <a:lnTo>
                    <a:pt x="65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6" name="Group 39"/>
          <p:cNvGrpSpPr/>
          <p:nvPr/>
        </p:nvGrpSpPr>
        <p:grpSpPr>
          <a:xfrm>
            <a:off x="3324600" y="2524320"/>
            <a:ext cx="1057680" cy="1057680"/>
            <a:chOff x="3324600" y="2524320"/>
            <a:chExt cx="1057680" cy="1057680"/>
          </a:xfrm>
        </p:grpSpPr>
        <p:sp>
          <p:nvSpPr>
            <p:cNvPr id="247" name="CustomShape 40"/>
            <p:cNvSpPr/>
            <p:nvPr/>
          </p:nvSpPr>
          <p:spPr>
            <a:xfrm>
              <a:off x="3324600" y="2524320"/>
              <a:ext cx="1057680" cy="10576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CustomShape 41"/>
            <p:cNvSpPr/>
            <p:nvPr/>
          </p:nvSpPr>
          <p:spPr>
            <a:xfrm>
              <a:off x="3430440" y="2630160"/>
              <a:ext cx="845640" cy="845640"/>
            </a:xfrm>
            <a:prstGeom prst="ellipse">
              <a:avLst/>
            </a:pr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" name="CustomShape 42"/>
            <p:cNvSpPr/>
            <p:nvPr/>
          </p:nvSpPr>
          <p:spPr>
            <a:xfrm>
              <a:off x="3639600" y="2814840"/>
              <a:ext cx="426960" cy="450720"/>
            </a:xfrm>
            <a:custGeom>
              <a:avLst/>
              <a:gdLst/>
              <a:ahLst/>
              <a:rect l="l" t="t" r="r" b="b"/>
              <a:pathLst>
                <a:path w="456" h="481">
                  <a:moveTo>
                    <a:pt x="254" y="370"/>
                  </a:moveTo>
                  <a:cubicBezTo>
                    <a:pt x="228" y="316"/>
                    <a:pt x="228" y="316"/>
                    <a:pt x="228" y="316"/>
                  </a:cubicBezTo>
                  <a:cubicBezTo>
                    <a:pt x="201" y="370"/>
                    <a:pt x="201" y="370"/>
                    <a:pt x="201" y="370"/>
                  </a:cubicBezTo>
                  <a:cubicBezTo>
                    <a:pt x="141" y="379"/>
                    <a:pt x="141" y="379"/>
                    <a:pt x="141" y="379"/>
                  </a:cubicBezTo>
                  <a:cubicBezTo>
                    <a:pt x="185" y="420"/>
                    <a:pt x="185" y="420"/>
                    <a:pt x="185" y="420"/>
                  </a:cubicBezTo>
                  <a:cubicBezTo>
                    <a:pt x="174" y="481"/>
                    <a:pt x="174" y="481"/>
                    <a:pt x="174" y="481"/>
                  </a:cubicBezTo>
                  <a:cubicBezTo>
                    <a:pt x="228" y="451"/>
                    <a:pt x="228" y="451"/>
                    <a:pt x="228" y="45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71" y="420"/>
                    <a:pt x="271" y="420"/>
                    <a:pt x="271" y="420"/>
                  </a:cubicBezTo>
                  <a:cubicBezTo>
                    <a:pt x="314" y="379"/>
                    <a:pt x="314" y="379"/>
                    <a:pt x="314" y="379"/>
                  </a:cubicBezTo>
                  <a:lnTo>
                    <a:pt x="254" y="370"/>
                  </a:lnTo>
                  <a:close/>
                  <a:moveTo>
                    <a:pt x="259" y="408"/>
                  </a:moveTo>
                  <a:cubicBezTo>
                    <a:pt x="253" y="414"/>
                    <a:pt x="253" y="414"/>
                    <a:pt x="253" y="414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9" y="449"/>
                    <a:pt x="259" y="449"/>
                    <a:pt x="259" y="449"/>
                  </a:cubicBezTo>
                  <a:cubicBezTo>
                    <a:pt x="236" y="437"/>
                    <a:pt x="236" y="437"/>
                    <a:pt x="236" y="437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0" y="437"/>
                    <a:pt x="220" y="437"/>
                    <a:pt x="220" y="437"/>
                  </a:cubicBezTo>
                  <a:cubicBezTo>
                    <a:pt x="197" y="449"/>
                    <a:pt x="197" y="449"/>
                    <a:pt x="197" y="449"/>
                  </a:cubicBezTo>
                  <a:cubicBezTo>
                    <a:pt x="201" y="423"/>
                    <a:pt x="201" y="423"/>
                    <a:pt x="201" y="423"/>
                  </a:cubicBezTo>
                  <a:cubicBezTo>
                    <a:pt x="203" y="414"/>
                    <a:pt x="203" y="414"/>
                    <a:pt x="203" y="414"/>
                  </a:cubicBezTo>
                  <a:cubicBezTo>
                    <a:pt x="196" y="408"/>
                    <a:pt x="196" y="408"/>
                    <a:pt x="196" y="408"/>
                  </a:cubicBezTo>
                  <a:cubicBezTo>
                    <a:pt x="178" y="390"/>
                    <a:pt x="178" y="390"/>
                    <a:pt x="178" y="390"/>
                  </a:cubicBezTo>
                  <a:cubicBezTo>
                    <a:pt x="204" y="386"/>
                    <a:pt x="204" y="386"/>
                    <a:pt x="204" y="386"/>
                  </a:cubicBezTo>
                  <a:cubicBezTo>
                    <a:pt x="212" y="385"/>
                    <a:pt x="212" y="385"/>
                    <a:pt x="212" y="385"/>
                  </a:cubicBezTo>
                  <a:cubicBezTo>
                    <a:pt x="216" y="377"/>
                    <a:pt x="216" y="377"/>
                    <a:pt x="216" y="377"/>
                  </a:cubicBezTo>
                  <a:cubicBezTo>
                    <a:pt x="228" y="354"/>
                    <a:pt x="228" y="354"/>
                    <a:pt x="228" y="354"/>
                  </a:cubicBezTo>
                  <a:cubicBezTo>
                    <a:pt x="239" y="377"/>
                    <a:pt x="239" y="377"/>
                    <a:pt x="239" y="377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78" y="390"/>
                    <a:pt x="278" y="390"/>
                    <a:pt x="278" y="390"/>
                  </a:cubicBezTo>
                  <a:lnTo>
                    <a:pt x="259" y="408"/>
                  </a:lnTo>
                  <a:close/>
                  <a:moveTo>
                    <a:pt x="149" y="338"/>
                  </a:moveTo>
                  <a:cubicBezTo>
                    <a:pt x="97" y="330"/>
                    <a:pt x="97" y="330"/>
                    <a:pt x="97" y="330"/>
                  </a:cubicBezTo>
                  <a:cubicBezTo>
                    <a:pt x="74" y="284"/>
                    <a:pt x="74" y="284"/>
                    <a:pt x="74" y="284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37" y="374"/>
                    <a:pt x="37" y="374"/>
                    <a:pt x="37" y="374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120" y="426"/>
                    <a:pt x="120" y="426"/>
                    <a:pt x="120" y="426"/>
                  </a:cubicBezTo>
                  <a:cubicBezTo>
                    <a:pt x="111" y="374"/>
                    <a:pt x="111" y="374"/>
                    <a:pt x="111" y="374"/>
                  </a:cubicBezTo>
                  <a:lnTo>
                    <a:pt x="149" y="338"/>
                  </a:lnTo>
                  <a:close/>
                  <a:moveTo>
                    <a:pt x="95" y="376"/>
                  </a:moveTo>
                  <a:cubicBezTo>
                    <a:pt x="98" y="394"/>
                    <a:pt x="98" y="394"/>
                    <a:pt x="98" y="394"/>
                  </a:cubicBezTo>
                  <a:cubicBezTo>
                    <a:pt x="82" y="386"/>
                    <a:pt x="82" y="386"/>
                    <a:pt x="82" y="386"/>
                  </a:cubicBezTo>
                  <a:cubicBezTo>
                    <a:pt x="74" y="381"/>
                    <a:pt x="74" y="381"/>
                    <a:pt x="74" y="381"/>
                  </a:cubicBezTo>
                  <a:cubicBezTo>
                    <a:pt x="66" y="386"/>
                    <a:pt x="66" y="386"/>
                    <a:pt x="66" y="386"/>
                  </a:cubicBezTo>
                  <a:cubicBezTo>
                    <a:pt x="51" y="394"/>
                    <a:pt x="51" y="394"/>
                    <a:pt x="51" y="394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5" y="367"/>
                    <a:pt x="55" y="367"/>
                    <a:pt x="55" y="367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36" y="349"/>
                    <a:pt x="36" y="349"/>
                    <a:pt x="36" y="349"/>
                  </a:cubicBezTo>
                  <a:cubicBezTo>
                    <a:pt x="54" y="347"/>
                    <a:pt x="54" y="347"/>
                    <a:pt x="54" y="347"/>
                  </a:cubicBezTo>
                  <a:cubicBezTo>
                    <a:pt x="63" y="345"/>
                    <a:pt x="63" y="345"/>
                    <a:pt x="63" y="345"/>
                  </a:cubicBezTo>
                  <a:cubicBezTo>
                    <a:pt x="67" y="337"/>
                    <a:pt x="67" y="337"/>
                    <a:pt x="67" y="337"/>
                  </a:cubicBezTo>
                  <a:cubicBezTo>
                    <a:pt x="74" y="322"/>
                    <a:pt x="74" y="322"/>
                    <a:pt x="74" y="322"/>
                  </a:cubicBezTo>
                  <a:cubicBezTo>
                    <a:pt x="82" y="337"/>
                    <a:pt x="82" y="337"/>
                    <a:pt x="82" y="337"/>
                  </a:cubicBezTo>
                  <a:cubicBezTo>
                    <a:pt x="86" y="345"/>
                    <a:pt x="86" y="345"/>
                    <a:pt x="86" y="345"/>
                  </a:cubicBezTo>
                  <a:cubicBezTo>
                    <a:pt x="95" y="347"/>
                    <a:pt x="95" y="347"/>
                    <a:pt x="95" y="347"/>
                  </a:cubicBezTo>
                  <a:cubicBezTo>
                    <a:pt x="112" y="349"/>
                    <a:pt x="112" y="349"/>
                    <a:pt x="112" y="349"/>
                  </a:cubicBezTo>
                  <a:cubicBezTo>
                    <a:pt x="100" y="361"/>
                    <a:pt x="100" y="361"/>
                    <a:pt x="100" y="361"/>
                  </a:cubicBezTo>
                  <a:cubicBezTo>
                    <a:pt x="93" y="367"/>
                    <a:pt x="93" y="367"/>
                    <a:pt x="93" y="367"/>
                  </a:cubicBezTo>
                  <a:lnTo>
                    <a:pt x="95" y="376"/>
                  </a:lnTo>
                  <a:close/>
                  <a:moveTo>
                    <a:pt x="456" y="338"/>
                  </a:moveTo>
                  <a:cubicBezTo>
                    <a:pt x="404" y="330"/>
                    <a:pt x="404" y="330"/>
                    <a:pt x="404" y="330"/>
                  </a:cubicBezTo>
                  <a:cubicBezTo>
                    <a:pt x="381" y="284"/>
                    <a:pt x="381" y="284"/>
                    <a:pt x="381" y="284"/>
                  </a:cubicBezTo>
                  <a:cubicBezTo>
                    <a:pt x="358" y="330"/>
                    <a:pt x="358" y="330"/>
                    <a:pt x="358" y="330"/>
                  </a:cubicBezTo>
                  <a:cubicBezTo>
                    <a:pt x="306" y="338"/>
                    <a:pt x="306" y="338"/>
                    <a:pt x="306" y="338"/>
                  </a:cubicBezTo>
                  <a:cubicBezTo>
                    <a:pt x="344" y="374"/>
                    <a:pt x="344" y="374"/>
                    <a:pt x="344" y="374"/>
                  </a:cubicBezTo>
                  <a:cubicBezTo>
                    <a:pt x="335" y="426"/>
                    <a:pt x="335" y="426"/>
                    <a:pt x="335" y="426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427" y="426"/>
                    <a:pt x="427" y="426"/>
                    <a:pt x="427" y="426"/>
                  </a:cubicBezTo>
                  <a:cubicBezTo>
                    <a:pt x="418" y="374"/>
                    <a:pt x="418" y="374"/>
                    <a:pt x="418" y="374"/>
                  </a:cubicBezTo>
                  <a:lnTo>
                    <a:pt x="456" y="338"/>
                  </a:lnTo>
                  <a:close/>
                  <a:moveTo>
                    <a:pt x="401" y="376"/>
                  </a:moveTo>
                  <a:cubicBezTo>
                    <a:pt x="405" y="394"/>
                    <a:pt x="405" y="394"/>
                    <a:pt x="405" y="394"/>
                  </a:cubicBezTo>
                  <a:cubicBezTo>
                    <a:pt x="389" y="386"/>
                    <a:pt x="389" y="386"/>
                    <a:pt x="389" y="386"/>
                  </a:cubicBezTo>
                  <a:cubicBezTo>
                    <a:pt x="381" y="381"/>
                    <a:pt x="381" y="381"/>
                    <a:pt x="381" y="381"/>
                  </a:cubicBezTo>
                  <a:cubicBezTo>
                    <a:pt x="373" y="386"/>
                    <a:pt x="373" y="386"/>
                    <a:pt x="373" y="386"/>
                  </a:cubicBezTo>
                  <a:cubicBezTo>
                    <a:pt x="358" y="394"/>
                    <a:pt x="358" y="394"/>
                    <a:pt x="358" y="394"/>
                  </a:cubicBezTo>
                  <a:cubicBezTo>
                    <a:pt x="361" y="376"/>
                    <a:pt x="361" y="376"/>
                    <a:pt x="361" y="376"/>
                  </a:cubicBezTo>
                  <a:cubicBezTo>
                    <a:pt x="362" y="367"/>
                    <a:pt x="362" y="367"/>
                    <a:pt x="362" y="367"/>
                  </a:cubicBezTo>
                  <a:cubicBezTo>
                    <a:pt x="356" y="361"/>
                    <a:pt x="356" y="361"/>
                    <a:pt x="356" y="361"/>
                  </a:cubicBezTo>
                  <a:cubicBezTo>
                    <a:pt x="343" y="349"/>
                    <a:pt x="343" y="349"/>
                    <a:pt x="343" y="349"/>
                  </a:cubicBezTo>
                  <a:cubicBezTo>
                    <a:pt x="361" y="347"/>
                    <a:pt x="361" y="347"/>
                    <a:pt x="361" y="347"/>
                  </a:cubicBezTo>
                  <a:cubicBezTo>
                    <a:pt x="369" y="345"/>
                    <a:pt x="369" y="345"/>
                    <a:pt x="369" y="345"/>
                  </a:cubicBezTo>
                  <a:cubicBezTo>
                    <a:pt x="373" y="337"/>
                    <a:pt x="373" y="337"/>
                    <a:pt x="373" y="337"/>
                  </a:cubicBezTo>
                  <a:cubicBezTo>
                    <a:pt x="381" y="322"/>
                    <a:pt x="381" y="322"/>
                    <a:pt x="381" y="322"/>
                  </a:cubicBezTo>
                  <a:cubicBezTo>
                    <a:pt x="389" y="337"/>
                    <a:pt x="389" y="337"/>
                    <a:pt x="389" y="337"/>
                  </a:cubicBezTo>
                  <a:cubicBezTo>
                    <a:pt x="393" y="345"/>
                    <a:pt x="393" y="345"/>
                    <a:pt x="393" y="345"/>
                  </a:cubicBezTo>
                  <a:cubicBezTo>
                    <a:pt x="401" y="347"/>
                    <a:pt x="401" y="347"/>
                    <a:pt x="401" y="347"/>
                  </a:cubicBezTo>
                  <a:cubicBezTo>
                    <a:pt x="419" y="349"/>
                    <a:pt x="419" y="349"/>
                    <a:pt x="419" y="349"/>
                  </a:cubicBezTo>
                  <a:cubicBezTo>
                    <a:pt x="407" y="361"/>
                    <a:pt x="407" y="361"/>
                    <a:pt x="407" y="361"/>
                  </a:cubicBezTo>
                  <a:cubicBezTo>
                    <a:pt x="400" y="367"/>
                    <a:pt x="400" y="367"/>
                    <a:pt x="400" y="367"/>
                  </a:cubicBezTo>
                  <a:lnTo>
                    <a:pt x="401" y="376"/>
                  </a:lnTo>
                  <a:close/>
                  <a:moveTo>
                    <a:pt x="191" y="183"/>
                  </a:moveTo>
                  <a:cubicBezTo>
                    <a:pt x="155" y="197"/>
                    <a:pt x="129" y="233"/>
                    <a:pt x="129" y="274"/>
                  </a:cubicBezTo>
                  <a:cubicBezTo>
                    <a:pt x="129" y="283"/>
                    <a:pt x="129" y="283"/>
                    <a:pt x="129" y="283"/>
                  </a:cubicBezTo>
                  <a:cubicBezTo>
                    <a:pt x="327" y="283"/>
                    <a:pt x="327" y="283"/>
                    <a:pt x="327" y="283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32"/>
                    <a:pt x="300" y="197"/>
                    <a:pt x="263" y="182"/>
                  </a:cubicBezTo>
                  <a:cubicBezTo>
                    <a:pt x="282" y="170"/>
                    <a:pt x="294" y="150"/>
                    <a:pt x="294" y="126"/>
                  </a:cubicBezTo>
                  <a:cubicBezTo>
                    <a:pt x="294" y="89"/>
                    <a:pt x="264" y="59"/>
                    <a:pt x="227" y="59"/>
                  </a:cubicBezTo>
                  <a:cubicBezTo>
                    <a:pt x="190" y="59"/>
                    <a:pt x="160" y="89"/>
                    <a:pt x="160" y="126"/>
                  </a:cubicBezTo>
                  <a:cubicBezTo>
                    <a:pt x="160" y="150"/>
                    <a:pt x="172" y="171"/>
                    <a:pt x="191" y="183"/>
                  </a:cubicBezTo>
                  <a:close/>
                  <a:moveTo>
                    <a:pt x="309" y="266"/>
                  </a:moveTo>
                  <a:cubicBezTo>
                    <a:pt x="147" y="266"/>
                    <a:pt x="147" y="266"/>
                    <a:pt x="147" y="266"/>
                  </a:cubicBezTo>
                  <a:cubicBezTo>
                    <a:pt x="151" y="225"/>
                    <a:pt x="186" y="193"/>
                    <a:pt x="228" y="193"/>
                  </a:cubicBezTo>
                  <a:cubicBezTo>
                    <a:pt x="270" y="193"/>
                    <a:pt x="304" y="225"/>
                    <a:pt x="309" y="266"/>
                  </a:cubicBezTo>
                  <a:close/>
                  <a:moveTo>
                    <a:pt x="227" y="77"/>
                  </a:moveTo>
                  <a:cubicBezTo>
                    <a:pt x="254" y="77"/>
                    <a:pt x="276" y="99"/>
                    <a:pt x="276" y="126"/>
                  </a:cubicBezTo>
                  <a:cubicBezTo>
                    <a:pt x="276" y="153"/>
                    <a:pt x="254" y="175"/>
                    <a:pt x="227" y="175"/>
                  </a:cubicBezTo>
                  <a:cubicBezTo>
                    <a:pt x="200" y="175"/>
                    <a:pt x="177" y="153"/>
                    <a:pt x="177" y="126"/>
                  </a:cubicBezTo>
                  <a:cubicBezTo>
                    <a:pt x="177" y="99"/>
                    <a:pt x="200" y="77"/>
                    <a:pt x="227" y="77"/>
                  </a:cubicBezTo>
                  <a:close/>
                  <a:moveTo>
                    <a:pt x="236" y="46"/>
                  </a:moveTo>
                  <a:cubicBezTo>
                    <a:pt x="218" y="46"/>
                    <a:pt x="218" y="46"/>
                    <a:pt x="218" y="46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36" y="0"/>
                    <a:pt x="236" y="0"/>
                    <a:pt x="236" y="0"/>
                  </a:cubicBezTo>
                  <a:lnTo>
                    <a:pt x="236" y="46"/>
                  </a:lnTo>
                  <a:close/>
                  <a:moveTo>
                    <a:pt x="290" y="75"/>
                  </a:moveTo>
                  <a:cubicBezTo>
                    <a:pt x="277" y="63"/>
                    <a:pt x="277" y="63"/>
                    <a:pt x="277" y="63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22" y="43"/>
                    <a:pt x="322" y="43"/>
                    <a:pt x="322" y="43"/>
                  </a:cubicBezTo>
                  <a:lnTo>
                    <a:pt x="290" y="75"/>
                  </a:lnTo>
                  <a:close/>
                  <a:moveTo>
                    <a:pt x="307" y="117"/>
                  </a:moveTo>
                  <a:cubicBezTo>
                    <a:pt x="353" y="117"/>
                    <a:pt x="353" y="117"/>
                    <a:pt x="353" y="117"/>
                  </a:cubicBezTo>
                  <a:cubicBezTo>
                    <a:pt x="353" y="135"/>
                    <a:pt x="353" y="135"/>
                    <a:pt x="353" y="135"/>
                  </a:cubicBezTo>
                  <a:cubicBezTo>
                    <a:pt x="307" y="135"/>
                    <a:pt x="307" y="135"/>
                    <a:pt x="307" y="135"/>
                  </a:cubicBezTo>
                  <a:lnTo>
                    <a:pt x="307" y="117"/>
                  </a:lnTo>
                  <a:close/>
                  <a:moveTo>
                    <a:pt x="164" y="75"/>
                  </a:moveTo>
                  <a:cubicBezTo>
                    <a:pt x="132" y="43"/>
                    <a:pt x="132" y="43"/>
                    <a:pt x="132" y="43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76" y="63"/>
                    <a:pt x="176" y="63"/>
                    <a:pt x="176" y="63"/>
                  </a:cubicBezTo>
                  <a:lnTo>
                    <a:pt x="164" y="75"/>
                  </a:lnTo>
                  <a:close/>
                  <a:moveTo>
                    <a:pt x="146" y="135"/>
                  </a:moveTo>
                  <a:cubicBezTo>
                    <a:pt x="101" y="135"/>
                    <a:pt x="101" y="135"/>
                    <a:pt x="101" y="135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46" y="117"/>
                    <a:pt x="146" y="117"/>
                    <a:pt x="146" y="117"/>
                  </a:cubicBezTo>
                  <a:lnTo>
                    <a:pt x="146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0" name="Group 43"/>
          <p:cNvGrpSpPr/>
          <p:nvPr/>
        </p:nvGrpSpPr>
        <p:grpSpPr>
          <a:xfrm>
            <a:off x="1449000" y="4540320"/>
            <a:ext cx="1058040" cy="1057680"/>
            <a:chOff x="1449000" y="4540320"/>
            <a:chExt cx="1058040" cy="1057680"/>
          </a:xfrm>
        </p:grpSpPr>
        <p:sp>
          <p:nvSpPr>
            <p:cNvPr id="251" name="CustomShape 44"/>
            <p:cNvSpPr/>
            <p:nvPr/>
          </p:nvSpPr>
          <p:spPr>
            <a:xfrm>
              <a:off x="1449000" y="4540320"/>
              <a:ext cx="1058040" cy="10576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" name="CustomShape 45"/>
            <p:cNvSpPr/>
            <p:nvPr/>
          </p:nvSpPr>
          <p:spPr>
            <a:xfrm>
              <a:off x="1555560" y="4646160"/>
              <a:ext cx="845280" cy="845640"/>
            </a:xfrm>
            <a:prstGeom prst="ellipse">
              <a:avLst/>
            </a:pr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" name="CustomShape 46"/>
            <p:cNvSpPr/>
            <p:nvPr/>
          </p:nvSpPr>
          <p:spPr>
            <a:xfrm>
              <a:off x="1764360" y="4830840"/>
              <a:ext cx="426960" cy="450720"/>
            </a:xfrm>
            <a:custGeom>
              <a:avLst/>
              <a:gdLst/>
              <a:ahLst/>
              <a:rect l="l" t="t" r="r" b="b"/>
              <a:pathLst>
                <a:path w="456" h="481">
                  <a:moveTo>
                    <a:pt x="254" y="370"/>
                  </a:moveTo>
                  <a:cubicBezTo>
                    <a:pt x="228" y="316"/>
                    <a:pt x="228" y="316"/>
                    <a:pt x="228" y="316"/>
                  </a:cubicBezTo>
                  <a:cubicBezTo>
                    <a:pt x="201" y="370"/>
                    <a:pt x="201" y="370"/>
                    <a:pt x="201" y="370"/>
                  </a:cubicBezTo>
                  <a:cubicBezTo>
                    <a:pt x="141" y="379"/>
                    <a:pt x="141" y="379"/>
                    <a:pt x="141" y="379"/>
                  </a:cubicBezTo>
                  <a:cubicBezTo>
                    <a:pt x="185" y="420"/>
                    <a:pt x="185" y="420"/>
                    <a:pt x="185" y="420"/>
                  </a:cubicBezTo>
                  <a:cubicBezTo>
                    <a:pt x="174" y="481"/>
                    <a:pt x="174" y="481"/>
                    <a:pt x="174" y="481"/>
                  </a:cubicBezTo>
                  <a:cubicBezTo>
                    <a:pt x="228" y="451"/>
                    <a:pt x="228" y="451"/>
                    <a:pt x="228" y="45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71" y="420"/>
                    <a:pt x="271" y="420"/>
                    <a:pt x="271" y="420"/>
                  </a:cubicBezTo>
                  <a:cubicBezTo>
                    <a:pt x="314" y="379"/>
                    <a:pt x="314" y="379"/>
                    <a:pt x="314" y="379"/>
                  </a:cubicBezTo>
                  <a:lnTo>
                    <a:pt x="254" y="370"/>
                  </a:lnTo>
                  <a:close/>
                  <a:moveTo>
                    <a:pt x="259" y="408"/>
                  </a:moveTo>
                  <a:cubicBezTo>
                    <a:pt x="253" y="414"/>
                    <a:pt x="253" y="414"/>
                    <a:pt x="253" y="414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9" y="449"/>
                    <a:pt x="259" y="449"/>
                    <a:pt x="259" y="449"/>
                  </a:cubicBezTo>
                  <a:cubicBezTo>
                    <a:pt x="236" y="437"/>
                    <a:pt x="236" y="437"/>
                    <a:pt x="236" y="437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0" y="437"/>
                    <a:pt x="220" y="437"/>
                    <a:pt x="220" y="437"/>
                  </a:cubicBezTo>
                  <a:cubicBezTo>
                    <a:pt x="197" y="449"/>
                    <a:pt x="197" y="449"/>
                    <a:pt x="197" y="449"/>
                  </a:cubicBezTo>
                  <a:cubicBezTo>
                    <a:pt x="201" y="423"/>
                    <a:pt x="201" y="423"/>
                    <a:pt x="201" y="423"/>
                  </a:cubicBezTo>
                  <a:cubicBezTo>
                    <a:pt x="203" y="414"/>
                    <a:pt x="203" y="414"/>
                    <a:pt x="203" y="414"/>
                  </a:cubicBezTo>
                  <a:cubicBezTo>
                    <a:pt x="196" y="408"/>
                    <a:pt x="196" y="408"/>
                    <a:pt x="196" y="408"/>
                  </a:cubicBezTo>
                  <a:cubicBezTo>
                    <a:pt x="178" y="390"/>
                    <a:pt x="178" y="390"/>
                    <a:pt x="178" y="390"/>
                  </a:cubicBezTo>
                  <a:cubicBezTo>
                    <a:pt x="204" y="386"/>
                    <a:pt x="204" y="386"/>
                    <a:pt x="204" y="386"/>
                  </a:cubicBezTo>
                  <a:cubicBezTo>
                    <a:pt x="212" y="385"/>
                    <a:pt x="212" y="385"/>
                    <a:pt x="212" y="385"/>
                  </a:cubicBezTo>
                  <a:cubicBezTo>
                    <a:pt x="216" y="377"/>
                    <a:pt x="216" y="377"/>
                    <a:pt x="216" y="377"/>
                  </a:cubicBezTo>
                  <a:cubicBezTo>
                    <a:pt x="228" y="354"/>
                    <a:pt x="228" y="354"/>
                    <a:pt x="228" y="354"/>
                  </a:cubicBezTo>
                  <a:cubicBezTo>
                    <a:pt x="239" y="377"/>
                    <a:pt x="239" y="377"/>
                    <a:pt x="239" y="377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78" y="390"/>
                    <a:pt x="278" y="390"/>
                    <a:pt x="278" y="390"/>
                  </a:cubicBezTo>
                  <a:lnTo>
                    <a:pt x="259" y="408"/>
                  </a:lnTo>
                  <a:close/>
                  <a:moveTo>
                    <a:pt x="149" y="338"/>
                  </a:moveTo>
                  <a:cubicBezTo>
                    <a:pt x="97" y="330"/>
                    <a:pt x="97" y="330"/>
                    <a:pt x="97" y="330"/>
                  </a:cubicBezTo>
                  <a:cubicBezTo>
                    <a:pt x="74" y="284"/>
                    <a:pt x="74" y="284"/>
                    <a:pt x="74" y="284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37" y="374"/>
                    <a:pt x="37" y="374"/>
                    <a:pt x="37" y="374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120" y="426"/>
                    <a:pt x="120" y="426"/>
                    <a:pt x="120" y="426"/>
                  </a:cubicBezTo>
                  <a:cubicBezTo>
                    <a:pt x="111" y="374"/>
                    <a:pt x="111" y="374"/>
                    <a:pt x="111" y="374"/>
                  </a:cubicBezTo>
                  <a:lnTo>
                    <a:pt x="149" y="338"/>
                  </a:lnTo>
                  <a:close/>
                  <a:moveTo>
                    <a:pt x="95" y="376"/>
                  </a:moveTo>
                  <a:cubicBezTo>
                    <a:pt x="98" y="394"/>
                    <a:pt x="98" y="394"/>
                    <a:pt x="98" y="394"/>
                  </a:cubicBezTo>
                  <a:cubicBezTo>
                    <a:pt x="82" y="386"/>
                    <a:pt x="82" y="386"/>
                    <a:pt x="82" y="386"/>
                  </a:cubicBezTo>
                  <a:cubicBezTo>
                    <a:pt x="74" y="381"/>
                    <a:pt x="74" y="381"/>
                    <a:pt x="74" y="381"/>
                  </a:cubicBezTo>
                  <a:cubicBezTo>
                    <a:pt x="66" y="386"/>
                    <a:pt x="66" y="386"/>
                    <a:pt x="66" y="386"/>
                  </a:cubicBezTo>
                  <a:cubicBezTo>
                    <a:pt x="51" y="394"/>
                    <a:pt x="51" y="394"/>
                    <a:pt x="51" y="394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5" y="367"/>
                    <a:pt x="55" y="367"/>
                    <a:pt x="55" y="367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36" y="349"/>
                    <a:pt x="36" y="349"/>
                    <a:pt x="36" y="349"/>
                  </a:cubicBezTo>
                  <a:cubicBezTo>
                    <a:pt x="54" y="347"/>
                    <a:pt x="54" y="347"/>
                    <a:pt x="54" y="347"/>
                  </a:cubicBezTo>
                  <a:cubicBezTo>
                    <a:pt x="63" y="345"/>
                    <a:pt x="63" y="345"/>
                    <a:pt x="63" y="345"/>
                  </a:cubicBezTo>
                  <a:cubicBezTo>
                    <a:pt x="67" y="337"/>
                    <a:pt x="67" y="337"/>
                    <a:pt x="67" y="337"/>
                  </a:cubicBezTo>
                  <a:cubicBezTo>
                    <a:pt x="74" y="322"/>
                    <a:pt x="74" y="322"/>
                    <a:pt x="74" y="322"/>
                  </a:cubicBezTo>
                  <a:cubicBezTo>
                    <a:pt x="82" y="337"/>
                    <a:pt x="82" y="337"/>
                    <a:pt x="82" y="337"/>
                  </a:cubicBezTo>
                  <a:cubicBezTo>
                    <a:pt x="86" y="345"/>
                    <a:pt x="86" y="345"/>
                    <a:pt x="86" y="345"/>
                  </a:cubicBezTo>
                  <a:cubicBezTo>
                    <a:pt x="95" y="347"/>
                    <a:pt x="95" y="347"/>
                    <a:pt x="95" y="347"/>
                  </a:cubicBezTo>
                  <a:cubicBezTo>
                    <a:pt x="112" y="349"/>
                    <a:pt x="112" y="349"/>
                    <a:pt x="112" y="349"/>
                  </a:cubicBezTo>
                  <a:cubicBezTo>
                    <a:pt x="100" y="361"/>
                    <a:pt x="100" y="361"/>
                    <a:pt x="100" y="361"/>
                  </a:cubicBezTo>
                  <a:cubicBezTo>
                    <a:pt x="93" y="367"/>
                    <a:pt x="93" y="367"/>
                    <a:pt x="93" y="367"/>
                  </a:cubicBezTo>
                  <a:lnTo>
                    <a:pt x="95" y="376"/>
                  </a:lnTo>
                  <a:close/>
                  <a:moveTo>
                    <a:pt x="456" y="338"/>
                  </a:moveTo>
                  <a:cubicBezTo>
                    <a:pt x="404" y="330"/>
                    <a:pt x="404" y="330"/>
                    <a:pt x="404" y="330"/>
                  </a:cubicBezTo>
                  <a:cubicBezTo>
                    <a:pt x="381" y="284"/>
                    <a:pt x="381" y="284"/>
                    <a:pt x="381" y="284"/>
                  </a:cubicBezTo>
                  <a:cubicBezTo>
                    <a:pt x="358" y="330"/>
                    <a:pt x="358" y="330"/>
                    <a:pt x="358" y="330"/>
                  </a:cubicBezTo>
                  <a:cubicBezTo>
                    <a:pt x="306" y="338"/>
                    <a:pt x="306" y="338"/>
                    <a:pt x="306" y="338"/>
                  </a:cubicBezTo>
                  <a:cubicBezTo>
                    <a:pt x="344" y="374"/>
                    <a:pt x="344" y="374"/>
                    <a:pt x="344" y="374"/>
                  </a:cubicBezTo>
                  <a:cubicBezTo>
                    <a:pt x="335" y="426"/>
                    <a:pt x="335" y="426"/>
                    <a:pt x="335" y="426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427" y="426"/>
                    <a:pt x="427" y="426"/>
                    <a:pt x="427" y="426"/>
                  </a:cubicBezTo>
                  <a:cubicBezTo>
                    <a:pt x="418" y="374"/>
                    <a:pt x="418" y="374"/>
                    <a:pt x="418" y="374"/>
                  </a:cubicBezTo>
                  <a:lnTo>
                    <a:pt x="456" y="338"/>
                  </a:lnTo>
                  <a:close/>
                  <a:moveTo>
                    <a:pt x="401" y="376"/>
                  </a:moveTo>
                  <a:cubicBezTo>
                    <a:pt x="405" y="394"/>
                    <a:pt x="405" y="394"/>
                    <a:pt x="405" y="394"/>
                  </a:cubicBezTo>
                  <a:cubicBezTo>
                    <a:pt x="389" y="386"/>
                    <a:pt x="389" y="386"/>
                    <a:pt x="389" y="386"/>
                  </a:cubicBezTo>
                  <a:cubicBezTo>
                    <a:pt x="381" y="381"/>
                    <a:pt x="381" y="381"/>
                    <a:pt x="381" y="381"/>
                  </a:cubicBezTo>
                  <a:cubicBezTo>
                    <a:pt x="373" y="386"/>
                    <a:pt x="373" y="386"/>
                    <a:pt x="373" y="386"/>
                  </a:cubicBezTo>
                  <a:cubicBezTo>
                    <a:pt x="358" y="394"/>
                    <a:pt x="358" y="394"/>
                    <a:pt x="358" y="394"/>
                  </a:cubicBezTo>
                  <a:cubicBezTo>
                    <a:pt x="361" y="376"/>
                    <a:pt x="361" y="376"/>
                    <a:pt x="361" y="376"/>
                  </a:cubicBezTo>
                  <a:cubicBezTo>
                    <a:pt x="362" y="367"/>
                    <a:pt x="362" y="367"/>
                    <a:pt x="362" y="367"/>
                  </a:cubicBezTo>
                  <a:cubicBezTo>
                    <a:pt x="356" y="361"/>
                    <a:pt x="356" y="361"/>
                    <a:pt x="356" y="361"/>
                  </a:cubicBezTo>
                  <a:cubicBezTo>
                    <a:pt x="343" y="349"/>
                    <a:pt x="343" y="349"/>
                    <a:pt x="343" y="349"/>
                  </a:cubicBezTo>
                  <a:cubicBezTo>
                    <a:pt x="361" y="347"/>
                    <a:pt x="361" y="347"/>
                    <a:pt x="361" y="347"/>
                  </a:cubicBezTo>
                  <a:cubicBezTo>
                    <a:pt x="369" y="345"/>
                    <a:pt x="369" y="345"/>
                    <a:pt x="369" y="345"/>
                  </a:cubicBezTo>
                  <a:cubicBezTo>
                    <a:pt x="373" y="337"/>
                    <a:pt x="373" y="337"/>
                    <a:pt x="373" y="337"/>
                  </a:cubicBezTo>
                  <a:cubicBezTo>
                    <a:pt x="381" y="322"/>
                    <a:pt x="381" y="322"/>
                    <a:pt x="381" y="322"/>
                  </a:cubicBezTo>
                  <a:cubicBezTo>
                    <a:pt x="389" y="337"/>
                    <a:pt x="389" y="337"/>
                    <a:pt x="389" y="337"/>
                  </a:cubicBezTo>
                  <a:cubicBezTo>
                    <a:pt x="393" y="345"/>
                    <a:pt x="393" y="345"/>
                    <a:pt x="393" y="345"/>
                  </a:cubicBezTo>
                  <a:cubicBezTo>
                    <a:pt x="401" y="347"/>
                    <a:pt x="401" y="347"/>
                    <a:pt x="401" y="347"/>
                  </a:cubicBezTo>
                  <a:cubicBezTo>
                    <a:pt x="419" y="349"/>
                    <a:pt x="419" y="349"/>
                    <a:pt x="419" y="349"/>
                  </a:cubicBezTo>
                  <a:cubicBezTo>
                    <a:pt x="407" y="361"/>
                    <a:pt x="407" y="361"/>
                    <a:pt x="407" y="361"/>
                  </a:cubicBezTo>
                  <a:cubicBezTo>
                    <a:pt x="400" y="367"/>
                    <a:pt x="400" y="367"/>
                    <a:pt x="400" y="367"/>
                  </a:cubicBezTo>
                  <a:lnTo>
                    <a:pt x="401" y="376"/>
                  </a:lnTo>
                  <a:close/>
                  <a:moveTo>
                    <a:pt x="191" y="183"/>
                  </a:moveTo>
                  <a:cubicBezTo>
                    <a:pt x="155" y="197"/>
                    <a:pt x="129" y="233"/>
                    <a:pt x="129" y="274"/>
                  </a:cubicBezTo>
                  <a:cubicBezTo>
                    <a:pt x="129" y="283"/>
                    <a:pt x="129" y="283"/>
                    <a:pt x="129" y="283"/>
                  </a:cubicBezTo>
                  <a:cubicBezTo>
                    <a:pt x="327" y="283"/>
                    <a:pt x="327" y="283"/>
                    <a:pt x="327" y="283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32"/>
                    <a:pt x="300" y="197"/>
                    <a:pt x="263" y="182"/>
                  </a:cubicBezTo>
                  <a:cubicBezTo>
                    <a:pt x="282" y="170"/>
                    <a:pt x="294" y="150"/>
                    <a:pt x="294" y="126"/>
                  </a:cubicBezTo>
                  <a:cubicBezTo>
                    <a:pt x="294" y="89"/>
                    <a:pt x="264" y="59"/>
                    <a:pt x="227" y="59"/>
                  </a:cubicBezTo>
                  <a:cubicBezTo>
                    <a:pt x="190" y="59"/>
                    <a:pt x="160" y="89"/>
                    <a:pt x="160" y="126"/>
                  </a:cubicBezTo>
                  <a:cubicBezTo>
                    <a:pt x="160" y="150"/>
                    <a:pt x="172" y="171"/>
                    <a:pt x="191" y="183"/>
                  </a:cubicBezTo>
                  <a:close/>
                  <a:moveTo>
                    <a:pt x="309" y="266"/>
                  </a:moveTo>
                  <a:cubicBezTo>
                    <a:pt x="147" y="266"/>
                    <a:pt x="147" y="266"/>
                    <a:pt x="147" y="266"/>
                  </a:cubicBezTo>
                  <a:cubicBezTo>
                    <a:pt x="151" y="225"/>
                    <a:pt x="186" y="193"/>
                    <a:pt x="228" y="193"/>
                  </a:cubicBezTo>
                  <a:cubicBezTo>
                    <a:pt x="270" y="193"/>
                    <a:pt x="304" y="225"/>
                    <a:pt x="309" y="266"/>
                  </a:cubicBezTo>
                  <a:close/>
                  <a:moveTo>
                    <a:pt x="227" y="77"/>
                  </a:moveTo>
                  <a:cubicBezTo>
                    <a:pt x="254" y="77"/>
                    <a:pt x="276" y="99"/>
                    <a:pt x="276" y="126"/>
                  </a:cubicBezTo>
                  <a:cubicBezTo>
                    <a:pt x="276" y="153"/>
                    <a:pt x="254" y="175"/>
                    <a:pt x="227" y="175"/>
                  </a:cubicBezTo>
                  <a:cubicBezTo>
                    <a:pt x="200" y="175"/>
                    <a:pt x="177" y="153"/>
                    <a:pt x="177" y="126"/>
                  </a:cubicBezTo>
                  <a:cubicBezTo>
                    <a:pt x="177" y="99"/>
                    <a:pt x="200" y="77"/>
                    <a:pt x="227" y="77"/>
                  </a:cubicBezTo>
                  <a:close/>
                  <a:moveTo>
                    <a:pt x="236" y="46"/>
                  </a:moveTo>
                  <a:cubicBezTo>
                    <a:pt x="218" y="46"/>
                    <a:pt x="218" y="46"/>
                    <a:pt x="218" y="46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36" y="0"/>
                    <a:pt x="236" y="0"/>
                    <a:pt x="236" y="0"/>
                  </a:cubicBezTo>
                  <a:lnTo>
                    <a:pt x="236" y="46"/>
                  </a:lnTo>
                  <a:close/>
                  <a:moveTo>
                    <a:pt x="290" y="75"/>
                  </a:moveTo>
                  <a:cubicBezTo>
                    <a:pt x="277" y="63"/>
                    <a:pt x="277" y="63"/>
                    <a:pt x="277" y="63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22" y="43"/>
                    <a:pt x="322" y="43"/>
                    <a:pt x="322" y="43"/>
                  </a:cubicBezTo>
                  <a:lnTo>
                    <a:pt x="290" y="75"/>
                  </a:lnTo>
                  <a:close/>
                  <a:moveTo>
                    <a:pt x="307" y="117"/>
                  </a:moveTo>
                  <a:cubicBezTo>
                    <a:pt x="353" y="117"/>
                    <a:pt x="353" y="117"/>
                    <a:pt x="353" y="117"/>
                  </a:cubicBezTo>
                  <a:cubicBezTo>
                    <a:pt x="353" y="135"/>
                    <a:pt x="353" y="135"/>
                    <a:pt x="353" y="135"/>
                  </a:cubicBezTo>
                  <a:cubicBezTo>
                    <a:pt x="307" y="135"/>
                    <a:pt x="307" y="135"/>
                    <a:pt x="307" y="135"/>
                  </a:cubicBezTo>
                  <a:lnTo>
                    <a:pt x="307" y="117"/>
                  </a:lnTo>
                  <a:close/>
                  <a:moveTo>
                    <a:pt x="164" y="75"/>
                  </a:moveTo>
                  <a:cubicBezTo>
                    <a:pt x="132" y="43"/>
                    <a:pt x="132" y="43"/>
                    <a:pt x="132" y="43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76" y="63"/>
                    <a:pt x="176" y="63"/>
                    <a:pt x="176" y="63"/>
                  </a:cubicBezTo>
                  <a:lnTo>
                    <a:pt x="164" y="75"/>
                  </a:lnTo>
                  <a:close/>
                  <a:moveTo>
                    <a:pt x="146" y="135"/>
                  </a:moveTo>
                  <a:cubicBezTo>
                    <a:pt x="101" y="135"/>
                    <a:pt x="101" y="135"/>
                    <a:pt x="101" y="135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46" y="117"/>
                    <a:pt x="146" y="117"/>
                    <a:pt x="146" y="117"/>
                  </a:cubicBezTo>
                  <a:lnTo>
                    <a:pt x="146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4" name="Group 47"/>
          <p:cNvGrpSpPr/>
          <p:nvPr/>
        </p:nvGrpSpPr>
        <p:grpSpPr>
          <a:xfrm>
            <a:off x="6365880" y="1677240"/>
            <a:ext cx="2878560" cy="639360"/>
            <a:chOff x="6365880" y="1677240"/>
            <a:chExt cx="2878560" cy="639360"/>
          </a:xfrm>
        </p:grpSpPr>
        <p:sp>
          <p:nvSpPr>
            <p:cNvPr id="255" name="CustomShape 48"/>
            <p:cNvSpPr/>
            <p:nvPr/>
          </p:nvSpPr>
          <p:spPr>
            <a:xfrm>
              <a:off x="6365880" y="1677240"/>
              <a:ext cx="2032200" cy="63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1" lang="fr-FR" sz="1800" spc="-1" strike="noStrike">
                  <a:solidFill>
                    <a:srgbClr val="595959"/>
                  </a:solidFill>
                  <a:latin typeface="Phetsarath OT"/>
                  <a:ea typeface="Open Sans"/>
                </a:rPr>
                <a:t>PROJECT</a:t>
              </a: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fr-FR" sz="1800" spc="-1" strike="noStrike">
                  <a:solidFill>
                    <a:srgbClr val="595959"/>
                  </a:solidFill>
                  <a:latin typeface="Phetsarath OT"/>
                  <a:ea typeface="Open Sans"/>
                </a:rPr>
                <a:t>PRESENTATION 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256" name="CustomShape 49"/>
            <p:cNvSpPr/>
            <p:nvPr/>
          </p:nvSpPr>
          <p:spPr>
            <a:xfrm>
              <a:off x="6367320" y="1971360"/>
              <a:ext cx="2877120" cy="332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7" name="Group 50"/>
          <p:cNvGrpSpPr/>
          <p:nvPr/>
        </p:nvGrpSpPr>
        <p:grpSpPr>
          <a:xfrm>
            <a:off x="5347800" y="2771280"/>
            <a:ext cx="2271600" cy="639360"/>
            <a:chOff x="5347800" y="2771280"/>
            <a:chExt cx="2271600" cy="639360"/>
          </a:xfrm>
        </p:grpSpPr>
        <p:sp>
          <p:nvSpPr>
            <p:cNvPr id="258" name="CustomShape 51"/>
            <p:cNvSpPr/>
            <p:nvPr/>
          </p:nvSpPr>
          <p:spPr>
            <a:xfrm>
              <a:off x="5347800" y="2771280"/>
              <a:ext cx="2271600" cy="63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1" lang="fr-FR" sz="1800" spc="-1" strike="noStrike">
                  <a:solidFill>
                    <a:srgbClr val="595959"/>
                  </a:solidFill>
                  <a:latin typeface="Phetsarath OT"/>
                  <a:ea typeface="Open Sans"/>
                </a:rPr>
                <a:t>STRUCTURING</a:t>
              </a: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fr-FR" sz="1800" spc="-1" strike="noStrike">
                  <a:solidFill>
                    <a:srgbClr val="595959"/>
                  </a:solidFill>
                  <a:latin typeface="Phetsarath OT"/>
                  <a:ea typeface="Open Sans"/>
                </a:rPr>
                <a:t>AND PRODUCTION</a:t>
              </a:r>
              <a:endParaRPr b="0" lang="fr-FR" sz="1800" spc="-1" strike="noStrike">
                <a:latin typeface="Arial"/>
              </a:endParaRPr>
            </a:p>
          </p:txBody>
        </p:sp>
      </p:grpSp>
      <p:grpSp>
        <p:nvGrpSpPr>
          <p:cNvPr id="259" name="Group 52"/>
          <p:cNvGrpSpPr/>
          <p:nvPr/>
        </p:nvGrpSpPr>
        <p:grpSpPr>
          <a:xfrm>
            <a:off x="4490640" y="3931560"/>
            <a:ext cx="2815200" cy="639360"/>
            <a:chOff x="4490640" y="3931560"/>
            <a:chExt cx="2815200" cy="639360"/>
          </a:xfrm>
        </p:grpSpPr>
        <p:sp>
          <p:nvSpPr>
            <p:cNvPr id="260" name="CustomShape 53"/>
            <p:cNvSpPr/>
            <p:nvPr/>
          </p:nvSpPr>
          <p:spPr>
            <a:xfrm>
              <a:off x="4640400" y="3931560"/>
              <a:ext cx="1731960" cy="63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1" lang="fr-FR" sz="1800" spc="-1" strike="noStrike">
                  <a:solidFill>
                    <a:srgbClr val="595959"/>
                  </a:solidFill>
                  <a:latin typeface="Phetsarath OT"/>
                  <a:ea typeface="Open Sans"/>
                </a:rPr>
                <a:t>SIMULATIONS</a:t>
              </a: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fr-FR" sz="1800" spc="-1" strike="noStrike">
                  <a:solidFill>
                    <a:srgbClr val="595959"/>
                  </a:solidFill>
                  <a:latin typeface="Phetsarath OT"/>
                  <a:ea typeface="Open Sans"/>
                </a:rPr>
                <a:t>AND TESTS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261" name="CustomShape 54"/>
            <p:cNvSpPr/>
            <p:nvPr/>
          </p:nvSpPr>
          <p:spPr>
            <a:xfrm>
              <a:off x="4490640" y="4226040"/>
              <a:ext cx="2815200" cy="332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2" name="Group 55"/>
          <p:cNvGrpSpPr/>
          <p:nvPr/>
        </p:nvGrpSpPr>
        <p:grpSpPr>
          <a:xfrm>
            <a:off x="3769200" y="4921920"/>
            <a:ext cx="1706040" cy="365040"/>
            <a:chOff x="3769200" y="4921920"/>
            <a:chExt cx="1706040" cy="365040"/>
          </a:xfrm>
        </p:grpSpPr>
        <p:sp>
          <p:nvSpPr>
            <p:cNvPr id="263" name="CustomShape 56"/>
            <p:cNvSpPr/>
            <p:nvPr/>
          </p:nvSpPr>
          <p:spPr>
            <a:xfrm>
              <a:off x="3769200" y="4921920"/>
              <a:ext cx="1706040" cy="36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1" lang="fr-FR" sz="1800" spc="-1" strike="noStrike">
                  <a:solidFill>
                    <a:srgbClr val="595959"/>
                  </a:solidFill>
                  <a:latin typeface="Phetsarath OT"/>
                  <a:ea typeface="Open Sans"/>
                </a:rPr>
                <a:t>CONCLUSION</a:t>
              </a:r>
              <a:endParaRPr b="0" lang="fr-FR" sz="1800" spc="-1" strike="noStrike">
                <a:latin typeface="Arial"/>
              </a:endParaRPr>
            </a:p>
          </p:txBody>
        </p:sp>
      </p:grpSp>
      <p:grpSp>
        <p:nvGrpSpPr>
          <p:cNvPr id="264" name="Group 57"/>
          <p:cNvGrpSpPr/>
          <p:nvPr/>
        </p:nvGrpSpPr>
        <p:grpSpPr>
          <a:xfrm>
            <a:off x="864000" y="648000"/>
            <a:ext cx="2371680" cy="1288440"/>
            <a:chOff x="864000" y="648000"/>
            <a:chExt cx="2371680" cy="1288440"/>
          </a:xfrm>
        </p:grpSpPr>
        <p:sp>
          <p:nvSpPr>
            <p:cNvPr id="265" name="CustomShape 58"/>
            <p:cNvSpPr/>
            <p:nvPr/>
          </p:nvSpPr>
          <p:spPr>
            <a:xfrm>
              <a:off x="1067040" y="1086840"/>
              <a:ext cx="2168640" cy="517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1" lang="fr-FR" sz="2800" spc="197" strike="noStrike">
                  <a:solidFill>
                    <a:srgbClr val="ffffff"/>
                  </a:solidFill>
                  <a:latin typeface="Phetsarath OT"/>
                  <a:ea typeface="DejaVu Sans"/>
                </a:rPr>
                <a:t>SOMMARY</a:t>
              </a:r>
              <a:endParaRPr b="0" lang="fr-FR" sz="2800" spc="-1" strike="noStrike">
                <a:latin typeface="Arial"/>
              </a:endParaRPr>
            </a:p>
          </p:txBody>
        </p:sp>
        <p:sp>
          <p:nvSpPr>
            <p:cNvPr id="266" name="CustomShape 59"/>
            <p:cNvSpPr/>
            <p:nvPr/>
          </p:nvSpPr>
          <p:spPr>
            <a:xfrm>
              <a:off x="864000" y="648000"/>
              <a:ext cx="864000" cy="1288440"/>
            </a:xfrm>
            <a:custGeom>
              <a:avLst/>
              <a:gdLst/>
              <a:ahLst/>
              <a:rect l="l" t="t" r="r" b="b"/>
              <a:pathLst>
                <a:path w="515" h="755">
                  <a:moveTo>
                    <a:pt x="189" y="755"/>
                  </a:moveTo>
                  <a:lnTo>
                    <a:pt x="0" y="755"/>
                  </a:lnTo>
                  <a:lnTo>
                    <a:pt x="0" y="0"/>
                  </a:lnTo>
                  <a:lnTo>
                    <a:pt x="515" y="0"/>
                  </a:lnTo>
                  <a:lnTo>
                    <a:pt x="515" y="234"/>
                  </a:lnTo>
                  <a:lnTo>
                    <a:pt x="457" y="234"/>
                  </a:lnTo>
                  <a:lnTo>
                    <a:pt x="457" y="58"/>
                  </a:lnTo>
                  <a:lnTo>
                    <a:pt x="57" y="58"/>
                  </a:lnTo>
                  <a:lnTo>
                    <a:pt x="57" y="697"/>
                  </a:lnTo>
                  <a:lnTo>
                    <a:pt x="189" y="697"/>
                  </a:lnTo>
                  <a:lnTo>
                    <a:pt x="189" y="755"/>
                  </a:lnTo>
                  <a:close/>
                </a:path>
              </a:pathLst>
            </a:custGeom>
            <a:solidFill>
              <a:srgbClr val="92e3fc">
                <a:alpha val="86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1"/>
          <p:cNvSpPr/>
          <p:nvPr/>
        </p:nvSpPr>
        <p:spPr>
          <a:xfrm>
            <a:off x="13680" y="133200"/>
            <a:ext cx="3607200" cy="146376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r="2700000" dist="37674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36" name="Picture Placeholder 2" descr=""/>
          <p:cNvPicPr/>
          <p:nvPr/>
        </p:nvPicPr>
        <p:blipFill>
          <a:blip r:embed="rId1"/>
          <a:srcRect l="30573" t="0" r="30573" b="0"/>
          <a:stretch/>
        </p:blipFill>
        <p:spPr>
          <a:xfrm>
            <a:off x="6941880" y="-36000"/>
            <a:ext cx="3184560" cy="5741640"/>
          </a:xfrm>
          <a:prstGeom prst="rect">
            <a:avLst/>
          </a:prstGeom>
          <a:ln>
            <a:noFill/>
          </a:ln>
        </p:spPr>
      </p:pic>
      <p:sp>
        <p:nvSpPr>
          <p:cNvPr id="537" name="CustomShape 2"/>
          <p:cNvSpPr/>
          <p:nvPr/>
        </p:nvSpPr>
        <p:spPr>
          <a:xfrm>
            <a:off x="6936840" y="-36000"/>
            <a:ext cx="3189600" cy="574164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3"/>
          <p:cNvSpPr/>
          <p:nvPr/>
        </p:nvSpPr>
        <p:spPr>
          <a:xfrm>
            <a:off x="-107280" y="229680"/>
            <a:ext cx="438768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4"/>
          <p:cNvSpPr/>
          <p:nvPr/>
        </p:nvSpPr>
        <p:spPr>
          <a:xfrm>
            <a:off x="6130440" y="2172600"/>
            <a:ext cx="1621440" cy="162144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5"/>
          <p:cNvSpPr/>
          <p:nvPr/>
        </p:nvSpPr>
        <p:spPr>
          <a:xfrm>
            <a:off x="6384240" y="2424960"/>
            <a:ext cx="1114200" cy="111420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r="0" dist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41" name="CustomShape 6"/>
          <p:cNvSpPr/>
          <p:nvPr/>
        </p:nvSpPr>
        <p:spPr>
          <a:xfrm>
            <a:off x="6670440" y="2697120"/>
            <a:ext cx="542160" cy="57024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7"/>
          <p:cNvSpPr/>
          <p:nvPr/>
        </p:nvSpPr>
        <p:spPr>
          <a:xfrm>
            <a:off x="360" y="13320"/>
            <a:ext cx="4031280" cy="146376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8"/>
          <p:cNvSpPr/>
          <p:nvPr/>
        </p:nvSpPr>
        <p:spPr>
          <a:xfrm>
            <a:off x="525240" y="284400"/>
            <a:ext cx="171828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PRODUCTION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Picture Placeholder 2" descr=""/>
          <p:cNvPicPr/>
          <p:nvPr/>
        </p:nvPicPr>
        <p:blipFill>
          <a:blip r:embed="rId1"/>
          <a:srcRect l="0" t="9628" r="0" b="9628"/>
          <a:stretch/>
        </p:blipFill>
        <p:spPr>
          <a:xfrm>
            <a:off x="574560" y="573480"/>
            <a:ext cx="8925120" cy="4503240"/>
          </a:xfrm>
          <a:prstGeom prst="rect">
            <a:avLst/>
          </a:prstGeom>
          <a:ln>
            <a:noFill/>
          </a:ln>
        </p:spPr>
      </p:pic>
      <p:sp>
        <p:nvSpPr>
          <p:cNvPr id="545" name="CustomShape 1"/>
          <p:cNvSpPr/>
          <p:nvPr/>
        </p:nvSpPr>
        <p:spPr>
          <a:xfrm>
            <a:off x="574560" y="573480"/>
            <a:ext cx="8925120" cy="4512600"/>
          </a:xfrm>
          <a:prstGeom prst="rect">
            <a:avLst/>
          </a:prstGeom>
          <a:gradFill rotWithShape="0">
            <a:gsLst>
              <a:gs pos="0">
                <a:srgbClr val="007fd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46" name="Group 2"/>
          <p:cNvGrpSpPr/>
          <p:nvPr/>
        </p:nvGrpSpPr>
        <p:grpSpPr>
          <a:xfrm>
            <a:off x="1148400" y="1970280"/>
            <a:ext cx="7599240" cy="2289960"/>
            <a:chOff x="1148400" y="1970280"/>
            <a:chExt cx="7599240" cy="2289960"/>
          </a:xfrm>
        </p:grpSpPr>
        <p:sp>
          <p:nvSpPr>
            <p:cNvPr id="547" name="CustomShape 3"/>
            <p:cNvSpPr/>
            <p:nvPr/>
          </p:nvSpPr>
          <p:spPr>
            <a:xfrm>
              <a:off x="2086200" y="1970280"/>
              <a:ext cx="5723640" cy="2289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fr-FR" sz="8800" spc="-1" strike="noStrike">
                  <a:solidFill>
                    <a:srgbClr val="ffffff"/>
                  </a:solidFill>
                  <a:latin typeface="Tw Cen MT"/>
                  <a:ea typeface="Tahoma"/>
                </a:rPr>
                <a:t>THANKS</a:t>
              </a:r>
              <a:endParaRPr b="0" lang="fr-FR" sz="8800" spc="-1" strike="noStrike">
                <a:latin typeface="Arial"/>
              </a:endParaRPr>
            </a:p>
          </p:txBody>
        </p:sp>
        <p:sp>
          <p:nvSpPr>
            <p:cNvPr id="548" name="CustomShape 4"/>
            <p:cNvSpPr/>
            <p:nvPr/>
          </p:nvSpPr>
          <p:spPr>
            <a:xfrm>
              <a:off x="1148400" y="3012480"/>
              <a:ext cx="7599240" cy="678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roup 1"/>
          <p:cNvGrpSpPr/>
          <p:nvPr/>
        </p:nvGrpSpPr>
        <p:grpSpPr>
          <a:xfrm>
            <a:off x="4032000" y="1584000"/>
            <a:ext cx="2015640" cy="2143440"/>
            <a:chOff x="4032000" y="1584000"/>
            <a:chExt cx="2015640" cy="2143440"/>
          </a:xfrm>
        </p:grpSpPr>
        <p:sp>
          <p:nvSpPr>
            <p:cNvPr id="550" name="CustomShape 2"/>
            <p:cNvSpPr/>
            <p:nvPr/>
          </p:nvSpPr>
          <p:spPr>
            <a:xfrm>
              <a:off x="4032000" y="1584000"/>
              <a:ext cx="2015640" cy="1646280"/>
            </a:xfrm>
            <a:prstGeom prst="rect">
              <a:avLst/>
            </a:prstGeom>
            <a:gradFill rotWithShape="0">
              <a:gsLst>
                <a:gs pos="0">
                  <a:srgbClr val="0066b3"/>
                </a:gs>
                <a:gs pos="100000">
                  <a:srgbClr val="082556"/>
                </a:gs>
              </a:gsLst>
              <a:lin ang="2700000"/>
            </a:gra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1" name="CustomShape 3"/>
            <p:cNvSpPr/>
            <p:nvPr/>
          </p:nvSpPr>
          <p:spPr>
            <a:xfrm>
              <a:off x="4536000" y="2734200"/>
              <a:ext cx="1007280" cy="993240"/>
            </a:xfrm>
            <a:prstGeom prst="ellipse">
              <a:avLst/>
            </a:prstGeom>
            <a:solidFill>
              <a:srgbClr val="fffff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2" name="CustomShape 4"/>
            <p:cNvSpPr/>
            <p:nvPr/>
          </p:nvSpPr>
          <p:spPr>
            <a:xfrm>
              <a:off x="4115520" y="1703160"/>
              <a:ext cx="1823040" cy="829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fr-FR" sz="20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AVIS DES JURY</a:t>
              </a:r>
              <a:endParaRPr b="0" lang="fr-FR" sz="2000" spc="-1" strike="noStrike">
                <a:latin typeface="Arial"/>
              </a:endParaRPr>
            </a:p>
          </p:txBody>
        </p:sp>
        <p:sp>
          <p:nvSpPr>
            <p:cNvPr id="553" name="CustomShape 5"/>
            <p:cNvSpPr/>
            <p:nvPr/>
          </p:nvSpPr>
          <p:spPr>
            <a:xfrm>
              <a:off x="4748760" y="2912400"/>
              <a:ext cx="581760" cy="573840"/>
            </a:xfrm>
            <a:custGeom>
              <a:avLst/>
              <a:gdLst/>
              <a:ahLst/>
              <a:rect l="l" t="t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32" y="11"/>
                  </a:moveTo>
                  <a:cubicBezTo>
                    <a:pt x="26" y="11"/>
                    <a:pt x="21" y="14"/>
                    <a:pt x="17" y="19"/>
                  </a:cubicBezTo>
                  <a:cubicBezTo>
                    <a:pt x="17" y="20"/>
                    <a:pt x="17" y="21"/>
                    <a:pt x="18" y="21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4" y="25"/>
                  </a:cubicBezTo>
                  <a:cubicBezTo>
                    <a:pt x="24" y="25"/>
                    <a:pt x="24" y="25"/>
                    <a:pt x="25" y="25"/>
                  </a:cubicBezTo>
                  <a:cubicBezTo>
                    <a:pt x="27" y="22"/>
                    <a:pt x="27" y="22"/>
                    <a:pt x="28" y="21"/>
                  </a:cubicBezTo>
                  <a:cubicBezTo>
                    <a:pt x="29" y="21"/>
                    <a:pt x="30" y="20"/>
                    <a:pt x="32" y="20"/>
                  </a:cubicBezTo>
                  <a:cubicBezTo>
                    <a:pt x="34" y="20"/>
                    <a:pt x="36" y="22"/>
                    <a:pt x="36" y="24"/>
                  </a:cubicBezTo>
                  <a:cubicBezTo>
                    <a:pt x="36" y="26"/>
                    <a:pt x="35" y="27"/>
                    <a:pt x="33" y="28"/>
                  </a:cubicBezTo>
                  <a:cubicBezTo>
                    <a:pt x="30" y="29"/>
                    <a:pt x="26" y="32"/>
                    <a:pt x="26" y="36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7" y="39"/>
                    <a:pt x="27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6" y="39"/>
                    <a:pt x="36" y="38"/>
                    <a:pt x="36" y="38"/>
                  </a:cubicBezTo>
                  <a:cubicBezTo>
                    <a:pt x="36" y="37"/>
                    <a:pt x="38" y="35"/>
                    <a:pt x="40" y="34"/>
                  </a:cubicBezTo>
                  <a:cubicBezTo>
                    <a:pt x="43" y="32"/>
                    <a:pt x="47" y="30"/>
                    <a:pt x="47" y="24"/>
                  </a:cubicBezTo>
                  <a:cubicBezTo>
                    <a:pt x="47" y="16"/>
                    <a:pt x="39" y="11"/>
                    <a:pt x="32" y="11"/>
                  </a:cubicBezTo>
                  <a:close/>
                  <a:moveTo>
                    <a:pt x="36" y="43"/>
                  </a:moveTo>
                  <a:cubicBezTo>
                    <a:pt x="36" y="42"/>
                    <a:pt x="36" y="42"/>
                    <a:pt x="35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6" y="42"/>
                    <a:pt x="26" y="43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7" y="52"/>
                    <a:pt x="27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6" y="52"/>
                    <a:pt x="36" y="51"/>
                    <a:pt x="36" y="51"/>
                  </a:cubicBezTo>
                  <a:lnTo>
                    <a:pt x="36" y="43"/>
                  </a:lnTo>
                  <a:close/>
                </a:path>
              </a:pathLst>
            </a:custGeom>
            <a:gradFill rotWithShape="0">
              <a:gsLst>
                <a:gs pos="0">
                  <a:srgbClr val="0066b3"/>
                </a:gs>
                <a:gs pos="100000">
                  <a:srgbClr val="007fd0"/>
                </a:gs>
              </a:gsLst>
              <a:lin ang="2700000"/>
            </a:gra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54" name="Group 6"/>
          <p:cNvGrpSpPr/>
          <p:nvPr/>
        </p:nvGrpSpPr>
        <p:grpSpPr>
          <a:xfrm>
            <a:off x="7056000" y="2868120"/>
            <a:ext cx="1891800" cy="2027880"/>
            <a:chOff x="7056000" y="2868120"/>
            <a:chExt cx="1891800" cy="2027880"/>
          </a:xfrm>
        </p:grpSpPr>
        <p:sp>
          <p:nvSpPr>
            <p:cNvPr id="555" name="CustomShape 7"/>
            <p:cNvSpPr/>
            <p:nvPr/>
          </p:nvSpPr>
          <p:spPr>
            <a:xfrm>
              <a:off x="7776000" y="4224240"/>
              <a:ext cx="420480" cy="243000"/>
            </a:xfrm>
            <a:custGeom>
              <a:avLst/>
              <a:gdLst/>
              <a:ahLst/>
              <a:rect l="l" t="t" r="r" b="b"/>
              <a:pathLst>
                <a:path w="998038" h="57771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" name="CustomShape 8"/>
            <p:cNvSpPr/>
            <p:nvPr/>
          </p:nvSpPr>
          <p:spPr>
            <a:xfrm>
              <a:off x="7135920" y="4399200"/>
              <a:ext cx="757080" cy="437760"/>
            </a:xfrm>
            <a:custGeom>
              <a:avLst/>
              <a:gdLst/>
              <a:ahLst/>
              <a:rect l="l" t="t" r="r" b="b"/>
              <a:pathLst>
                <a:path w="1795739" h="1039558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CustomShape 9"/>
            <p:cNvSpPr/>
            <p:nvPr/>
          </p:nvSpPr>
          <p:spPr>
            <a:xfrm>
              <a:off x="7789320" y="4216320"/>
              <a:ext cx="420840" cy="243000"/>
            </a:xfrm>
            <a:custGeom>
              <a:avLst/>
              <a:gdLst/>
              <a:ahLst/>
              <a:rect l="l" t="t" r="r" b="b"/>
              <a:pathLst>
                <a:path w="998857" h="577329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" name="CustomShape 10"/>
            <p:cNvSpPr/>
            <p:nvPr/>
          </p:nvSpPr>
          <p:spPr>
            <a:xfrm>
              <a:off x="7789680" y="4203720"/>
              <a:ext cx="420480" cy="243000"/>
            </a:xfrm>
            <a:custGeom>
              <a:avLst/>
              <a:gdLst/>
              <a:ahLst/>
              <a:rect l="l" t="t" r="r" b="b"/>
              <a:pathLst>
                <a:path w="998054" h="577388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" name="CustomShape 11"/>
            <p:cNvSpPr/>
            <p:nvPr/>
          </p:nvSpPr>
          <p:spPr>
            <a:xfrm>
              <a:off x="7920360" y="4274640"/>
              <a:ext cx="158760" cy="91800"/>
            </a:xfrm>
            <a:custGeom>
              <a:avLst/>
              <a:gdLst/>
              <a:ahLst/>
              <a:rect l="l" t="t" r="r" b="b"/>
              <a:pathLst>
                <a:path w="378145" h="218912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CustomShape 12"/>
            <p:cNvSpPr/>
            <p:nvPr/>
          </p:nvSpPr>
          <p:spPr>
            <a:xfrm>
              <a:off x="7920000" y="4253040"/>
              <a:ext cx="159120" cy="91440"/>
            </a:xfrm>
            <a:custGeom>
              <a:avLst/>
              <a:gdLst/>
              <a:ahLst/>
              <a:rect l="l" t="t" r="r" b="b"/>
              <a:pathLst>
                <a:path w="378432" h="218803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CustomShape 13"/>
            <p:cNvSpPr/>
            <p:nvPr/>
          </p:nvSpPr>
          <p:spPr>
            <a:xfrm>
              <a:off x="7573680" y="3900600"/>
              <a:ext cx="853200" cy="398160"/>
            </a:xfrm>
            <a:custGeom>
              <a:avLst/>
              <a:gdLst/>
              <a:ahLst/>
              <a:rect l="l" t="t" r="r" b="b"/>
              <a:pathLst>
                <a:path w="2024410" h="945165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1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2" name="CustomShape 14"/>
            <p:cNvSpPr/>
            <p:nvPr/>
          </p:nvSpPr>
          <p:spPr>
            <a:xfrm>
              <a:off x="7385040" y="2868120"/>
              <a:ext cx="1212480" cy="1215360"/>
            </a:xfrm>
            <a:custGeom>
              <a:avLst/>
              <a:gdLst/>
              <a:ahLst/>
              <a:rect l="l" t="t" r="r" b="b"/>
              <a:pathLst>
                <a:path w="2875158" h="2882646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CustomShape 15"/>
            <p:cNvSpPr/>
            <p:nvPr/>
          </p:nvSpPr>
          <p:spPr>
            <a:xfrm>
              <a:off x="7394760" y="2909880"/>
              <a:ext cx="1160640" cy="1038600"/>
            </a:xfrm>
            <a:custGeom>
              <a:avLst/>
              <a:gdLst/>
              <a:ahLst/>
              <a:rect l="l" t="t" r="r" b="b"/>
              <a:pathLst>
                <a:path w="2752826" h="2463451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4" name="CustomShape 16"/>
            <p:cNvSpPr/>
            <p:nvPr/>
          </p:nvSpPr>
          <p:spPr>
            <a:xfrm>
              <a:off x="7385040" y="3166560"/>
              <a:ext cx="1187280" cy="916920"/>
            </a:xfrm>
            <a:custGeom>
              <a:avLst/>
              <a:gdLst/>
              <a:ahLst/>
              <a:rect l="l" t="t" r="r" b="b"/>
              <a:pathLst>
                <a:path w="2815611" h="2175092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5" name="CustomShape 17"/>
            <p:cNvSpPr/>
            <p:nvPr/>
          </p:nvSpPr>
          <p:spPr>
            <a:xfrm>
              <a:off x="7056000" y="4721040"/>
              <a:ext cx="271440" cy="155520"/>
            </a:xfrm>
            <a:custGeom>
              <a:avLst/>
              <a:gdLst/>
              <a:ahLst/>
              <a:rect l="l" t="t" r="r" b="b"/>
              <a:pathLst>
                <a:path w="644687" h="36995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CustomShape 18"/>
            <p:cNvSpPr/>
            <p:nvPr/>
          </p:nvSpPr>
          <p:spPr>
            <a:xfrm>
              <a:off x="7077240" y="4646880"/>
              <a:ext cx="179640" cy="103680"/>
            </a:xfrm>
            <a:custGeom>
              <a:avLst/>
              <a:gdLst/>
              <a:ahLst/>
              <a:rect l="l" t="t" r="r" b="b"/>
              <a:pathLst>
                <a:path w="427701" h="247554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CustomShape 19"/>
            <p:cNvSpPr/>
            <p:nvPr/>
          </p:nvSpPr>
          <p:spPr>
            <a:xfrm>
              <a:off x="7077240" y="4699080"/>
              <a:ext cx="89640" cy="155880"/>
            </a:xfrm>
            <a:custGeom>
              <a:avLst/>
              <a:gdLst/>
              <a:ahLst/>
              <a:rect l="l" t="t" r="r" b="b"/>
              <a:pathLst>
                <a:path w="213850" h="371379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8" name="CustomShape 20"/>
            <p:cNvSpPr/>
            <p:nvPr/>
          </p:nvSpPr>
          <p:spPr>
            <a:xfrm>
              <a:off x="7167240" y="4699080"/>
              <a:ext cx="89640" cy="155880"/>
            </a:xfrm>
            <a:custGeom>
              <a:avLst/>
              <a:gdLst/>
              <a:ahLst/>
              <a:rect l="l" t="t" r="r" b="b"/>
              <a:pathLst>
                <a:path w="213850" h="371379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CustomShape 21"/>
            <p:cNvSpPr/>
            <p:nvPr/>
          </p:nvSpPr>
          <p:spPr>
            <a:xfrm>
              <a:off x="7285320" y="4761360"/>
              <a:ext cx="66600" cy="37080"/>
            </a:xfrm>
            <a:custGeom>
              <a:avLst/>
              <a:gdLst/>
              <a:ahLst/>
              <a:rect l="l" t="t" r="r" b="b"/>
              <a:pathLst>
                <a:path w="159649" h="89989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0" name="CustomShape 22"/>
            <p:cNvSpPr/>
            <p:nvPr/>
          </p:nvSpPr>
          <p:spPr>
            <a:xfrm>
              <a:off x="7286400" y="4767840"/>
              <a:ext cx="65520" cy="30960"/>
            </a:xfrm>
            <a:custGeom>
              <a:avLst/>
              <a:gdLst/>
              <a:ahLst/>
              <a:rect l="l" t="t" r="r" b="b"/>
              <a:pathLst>
                <a:path w="157010" h="75128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1" name="CustomShape 23"/>
            <p:cNvSpPr/>
            <p:nvPr/>
          </p:nvSpPr>
          <p:spPr>
            <a:xfrm>
              <a:off x="7230240" y="4732200"/>
              <a:ext cx="66600" cy="37080"/>
            </a:xfrm>
            <a:custGeom>
              <a:avLst/>
              <a:gdLst/>
              <a:ahLst/>
              <a:rect l="l" t="t" r="r" b="b"/>
              <a:pathLst>
                <a:path w="159662" h="89989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2" name="CustomShape 24"/>
            <p:cNvSpPr/>
            <p:nvPr/>
          </p:nvSpPr>
          <p:spPr>
            <a:xfrm>
              <a:off x="7231320" y="4738680"/>
              <a:ext cx="65520" cy="30960"/>
            </a:xfrm>
            <a:custGeom>
              <a:avLst/>
              <a:gdLst/>
              <a:ahLst/>
              <a:rect l="l" t="t" r="r" b="b"/>
              <a:pathLst>
                <a:path w="157105" h="75128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3" name="CustomShape 25"/>
            <p:cNvSpPr/>
            <p:nvPr/>
          </p:nvSpPr>
          <p:spPr>
            <a:xfrm>
              <a:off x="7106040" y="4587840"/>
              <a:ext cx="216360" cy="186480"/>
            </a:xfrm>
            <a:custGeom>
              <a:avLst/>
              <a:gdLst/>
              <a:ahLst/>
              <a:rect l="l" t="t" r="r" b="b"/>
              <a:pathLst>
                <a:path w="514696" h="44394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4" name="CustomShape 26"/>
            <p:cNvSpPr/>
            <p:nvPr/>
          </p:nvSpPr>
          <p:spPr>
            <a:xfrm>
              <a:off x="7087680" y="4550760"/>
              <a:ext cx="46080" cy="81360"/>
            </a:xfrm>
            <a:custGeom>
              <a:avLst/>
              <a:gdLst/>
              <a:ahLst/>
              <a:rect l="l" t="t" r="r" b="b"/>
              <a:pathLst>
                <a:path w="110678" h="194691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5" name="CustomShape 27"/>
            <p:cNvSpPr/>
            <p:nvPr/>
          </p:nvSpPr>
          <p:spPr>
            <a:xfrm>
              <a:off x="7084080" y="4502520"/>
              <a:ext cx="30600" cy="59400"/>
            </a:xfrm>
            <a:custGeom>
              <a:avLst/>
              <a:gdLst/>
              <a:ahLst/>
              <a:rect l="l" t="t" r="r" b="b"/>
              <a:pathLst>
                <a:path w="73912" h="14290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" name="CustomShape 28"/>
            <p:cNvSpPr/>
            <p:nvPr/>
          </p:nvSpPr>
          <p:spPr>
            <a:xfrm>
              <a:off x="7116120" y="4422600"/>
              <a:ext cx="70560" cy="114120"/>
            </a:xfrm>
            <a:custGeom>
              <a:avLst/>
              <a:gdLst/>
              <a:ahLst/>
              <a:rect l="l" t="t" r="r" b="b"/>
              <a:pathLst>
                <a:path w="169201" h="272154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77" name="Group 29"/>
            <p:cNvGrpSpPr/>
            <p:nvPr/>
          </p:nvGrpSpPr>
          <p:grpSpPr>
            <a:xfrm>
              <a:off x="7159680" y="4515120"/>
              <a:ext cx="146880" cy="155880"/>
              <a:chOff x="7159680" y="4515120"/>
              <a:chExt cx="146880" cy="155880"/>
            </a:xfrm>
          </p:grpSpPr>
          <p:grpSp>
            <p:nvGrpSpPr>
              <p:cNvPr id="578" name="Group 30"/>
              <p:cNvGrpSpPr/>
              <p:nvPr/>
            </p:nvGrpSpPr>
            <p:grpSpPr>
              <a:xfrm>
                <a:off x="7159680" y="4584600"/>
                <a:ext cx="144000" cy="86400"/>
                <a:chOff x="7159680" y="4584600"/>
                <a:chExt cx="144000" cy="86400"/>
              </a:xfrm>
            </p:grpSpPr>
            <p:sp>
              <p:nvSpPr>
                <p:cNvPr id="579" name="CustomShape 31"/>
                <p:cNvSpPr/>
                <p:nvPr/>
              </p:nvSpPr>
              <p:spPr>
                <a:xfrm>
                  <a:off x="7159680" y="4620240"/>
                  <a:ext cx="144000" cy="50760"/>
                </a:xfrm>
                <a:custGeom>
                  <a:avLst/>
                  <a:gdLst/>
                  <a:ahLst/>
                  <a:rect l="l" t="t" r="r" b="b"/>
                  <a:pathLst>
                    <a:path w="343054" h="12207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80" name="CustomShape 32"/>
                <p:cNvSpPr/>
                <p:nvPr/>
              </p:nvSpPr>
              <p:spPr>
                <a:xfrm>
                  <a:off x="7243200" y="4633560"/>
                  <a:ext cx="60480" cy="37080"/>
                </a:xfrm>
                <a:custGeom>
                  <a:avLst/>
                  <a:gdLst/>
                  <a:ahLst/>
                  <a:rect l="l" t="t" r="r" b="b"/>
                  <a:pathLst>
                    <a:path w="145163" h="89916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81" name="CustomShape 33"/>
                <p:cNvSpPr/>
                <p:nvPr/>
              </p:nvSpPr>
              <p:spPr>
                <a:xfrm>
                  <a:off x="7159680" y="4584600"/>
                  <a:ext cx="144000" cy="83160"/>
                </a:xfrm>
                <a:custGeom>
                  <a:avLst/>
                  <a:gdLst/>
                  <a:ahLst/>
                  <a:rect l="l" t="t" r="r" b="b"/>
                  <a:pathLst>
                    <a:path w="343006" h="198541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582" name="Group 34"/>
                <p:cNvGrpSpPr/>
                <p:nvPr/>
              </p:nvGrpSpPr>
              <p:grpSpPr>
                <a:xfrm>
                  <a:off x="7193520" y="4625280"/>
                  <a:ext cx="39960" cy="23040"/>
                  <a:chOff x="7193520" y="4625280"/>
                  <a:chExt cx="39960" cy="23040"/>
                </a:xfrm>
              </p:grpSpPr>
              <p:sp>
                <p:nvSpPr>
                  <p:cNvPr id="583" name="CustomShape 35"/>
                  <p:cNvSpPr/>
                  <p:nvPr/>
                </p:nvSpPr>
                <p:spPr>
                  <a:xfrm>
                    <a:off x="7193520" y="4625280"/>
                    <a:ext cx="39960" cy="23040"/>
                  </a:xfrm>
                  <a:custGeom>
                    <a:avLst/>
                    <a:gdLst/>
                    <a:ahLst/>
                    <a:rect l="l" t="t" r="r" b="b"/>
                    <a:pathLst>
                      <a:path w="96807" h="56007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584" name="CustomShape 36"/>
                  <p:cNvSpPr/>
                  <p:nvPr/>
                </p:nvSpPr>
                <p:spPr>
                  <a:xfrm>
                    <a:off x="7193880" y="4625640"/>
                    <a:ext cx="39240" cy="22320"/>
                  </a:xfrm>
                  <a:custGeom>
                    <a:avLst/>
                    <a:gdLst/>
                    <a:ahLst/>
                    <a:rect l="l" t="t" r="r" b="b"/>
                    <a:pathLst>
                      <a:path w="94907" h="54959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585" name="CustomShape 37"/>
                <p:cNvSpPr/>
                <p:nvPr/>
              </p:nvSpPr>
              <p:spPr>
                <a:xfrm>
                  <a:off x="7282080" y="463320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35" h="12299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86" name="CustomShape 38"/>
                <p:cNvSpPr/>
                <p:nvPr/>
              </p:nvSpPr>
              <p:spPr>
                <a:xfrm>
                  <a:off x="7277040" y="462996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87" name="CustomShape 39"/>
                <p:cNvSpPr/>
                <p:nvPr/>
              </p:nvSpPr>
              <p:spPr>
                <a:xfrm>
                  <a:off x="7271640" y="462708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197" h="12299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88" name="CustomShape 40"/>
                <p:cNvSpPr/>
                <p:nvPr/>
              </p:nvSpPr>
              <p:spPr>
                <a:xfrm>
                  <a:off x="7266240" y="462384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89" name="CustomShape 41"/>
                <p:cNvSpPr/>
                <p:nvPr/>
              </p:nvSpPr>
              <p:spPr>
                <a:xfrm>
                  <a:off x="7261200" y="462096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90" name="CustomShape 42"/>
                <p:cNvSpPr/>
                <p:nvPr/>
              </p:nvSpPr>
              <p:spPr>
                <a:xfrm>
                  <a:off x="7255800" y="461772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10" h="12298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91" name="CustomShape 43"/>
                <p:cNvSpPr/>
                <p:nvPr/>
              </p:nvSpPr>
              <p:spPr>
                <a:xfrm>
                  <a:off x="7250400" y="461484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92" name="CustomShape 44"/>
                <p:cNvSpPr/>
                <p:nvPr/>
              </p:nvSpPr>
              <p:spPr>
                <a:xfrm>
                  <a:off x="7245360" y="461160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93" name="CustomShape 45"/>
                <p:cNvSpPr/>
                <p:nvPr/>
              </p:nvSpPr>
              <p:spPr>
                <a:xfrm>
                  <a:off x="7239960" y="460872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10" h="12298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94" name="CustomShape 46"/>
                <p:cNvSpPr/>
                <p:nvPr/>
              </p:nvSpPr>
              <p:spPr>
                <a:xfrm>
                  <a:off x="7234920" y="460548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57" h="12263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95" name="CustomShape 47"/>
                <p:cNvSpPr/>
                <p:nvPr/>
              </p:nvSpPr>
              <p:spPr>
                <a:xfrm>
                  <a:off x="7229520" y="460260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57" h="12263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96" name="CustomShape 48"/>
                <p:cNvSpPr/>
                <p:nvPr/>
              </p:nvSpPr>
              <p:spPr>
                <a:xfrm>
                  <a:off x="7224120" y="459936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342" h="12263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97" name="CustomShape 49"/>
                <p:cNvSpPr/>
                <p:nvPr/>
              </p:nvSpPr>
              <p:spPr>
                <a:xfrm>
                  <a:off x="7219080" y="459648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98" name="CustomShape 50"/>
                <p:cNvSpPr/>
                <p:nvPr/>
              </p:nvSpPr>
              <p:spPr>
                <a:xfrm>
                  <a:off x="7211160" y="4591800"/>
                  <a:ext cx="10800" cy="5760"/>
                </a:xfrm>
                <a:custGeom>
                  <a:avLst/>
                  <a:gdLst/>
                  <a:ahLst/>
                  <a:rect l="l" t="t" r="r" b="b"/>
                  <a:pathLst>
                    <a:path w="27254" h="15763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99" name="CustomShape 51"/>
                <p:cNvSpPr/>
                <p:nvPr/>
              </p:nvSpPr>
              <p:spPr>
                <a:xfrm>
                  <a:off x="7269120" y="463140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00" name="CustomShape 52"/>
                <p:cNvSpPr/>
                <p:nvPr/>
              </p:nvSpPr>
              <p:spPr>
                <a:xfrm>
                  <a:off x="7264080" y="462852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01" name="CustomShape 53"/>
                <p:cNvSpPr/>
                <p:nvPr/>
              </p:nvSpPr>
              <p:spPr>
                <a:xfrm>
                  <a:off x="7258680" y="462528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57" h="12298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02" name="CustomShape 54"/>
                <p:cNvSpPr/>
                <p:nvPr/>
              </p:nvSpPr>
              <p:spPr>
                <a:xfrm>
                  <a:off x="7253280" y="462240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03" name="CustomShape 55"/>
                <p:cNvSpPr/>
                <p:nvPr/>
              </p:nvSpPr>
              <p:spPr>
                <a:xfrm>
                  <a:off x="7248240" y="461916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411" h="12299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04" name="CustomShape 56"/>
                <p:cNvSpPr/>
                <p:nvPr/>
              </p:nvSpPr>
              <p:spPr>
                <a:xfrm>
                  <a:off x="7242840" y="461628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10" h="12299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05" name="CustomShape 57"/>
                <p:cNvSpPr/>
                <p:nvPr/>
              </p:nvSpPr>
              <p:spPr>
                <a:xfrm>
                  <a:off x="7237800" y="461304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35" h="12298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06" name="CustomShape 58"/>
                <p:cNvSpPr/>
                <p:nvPr/>
              </p:nvSpPr>
              <p:spPr>
                <a:xfrm>
                  <a:off x="7232400" y="461016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0976" h="12299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07" name="CustomShape 59"/>
                <p:cNvSpPr/>
                <p:nvPr/>
              </p:nvSpPr>
              <p:spPr>
                <a:xfrm>
                  <a:off x="7227000" y="460692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08" name="CustomShape 60"/>
                <p:cNvSpPr/>
                <p:nvPr/>
              </p:nvSpPr>
              <p:spPr>
                <a:xfrm>
                  <a:off x="7221600" y="460404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09" name="CustomShape 61"/>
                <p:cNvSpPr/>
                <p:nvPr/>
              </p:nvSpPr>
              <p:spPr>
                <a:xfrm>
                  <a:off x="7216560" y="460116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150" h="12358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0" name="CustomShape 62"/>
                <p:cNvSpPr/>
                <p:nvPr/>
              </p:nvSpPr>
              <p:spPr>
                <a:xfrm>
                  <a:off x="7211160" y="459792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69" h="12263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1" name="CustomShape 63"/>
                <p:cNvSpPr/>
                <p:nvPr/>
              </p:nvSpPr>
              <p:spPr>
                <a:xfrm>
                  <a:off x="7274520" y="4634640"/>
                  <a:ext cx="10800" cy="6120"/>
                </a:xfrm>
                <a:custGeom>
                  <a:avLst/>
                  <a:gdLst/>
                  <a:ahLst/>
                  <a:rect l="l" t="t" r="r" b="b"/>
                  <a:pathLst>
                    <a:path w="27256" h="15823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2" name="CustomShape 64"/>
                <p:cNvSpPr/>
                <p:nvPr/>
              </p:nvSpPr>
              <p:spPr>
                <a:xfrm>
                  <a:off x="7200720" y="4594680"/>
                  <a:ext cx="13320" cy="6480"/>
                </a:xfrm>
                <a:custGeom>
                  <a:avLst/>
                  <a:gdLst/>
                  <a:ahLst/>
                  <a:rect l="l" t="t" r="r" b="b"/>
                  <a:pathLst>
                    <a:path w="33535" h="17487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3" name="CustomShape 65"/>
                <p:cNvSpPr/>
                <p:nvPr/>
              </p:nvSpPr>
              <p:spPr>
                <a:xfrm>
                  <a:off x="7261920" y="464472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4" name="CustomShape 66"/>
                <p:cNvSpPr/>
                <p:nvPr/>
              </p:nvSpPr>
              <p:spPr>
                <a:xfrm>
                  <a:off x="7256520" y="4641840"/>
                  <a:ext cx="7920" cy="4320"/>
                </a:xfrm>
                <a:custGeom>
                  <a:avLst/>
                  <a:gdLst/>
                  <a:ahLst/>
                  <a:rect l="l" t="t" r="r" b="b"/>
                  <a:pathLst>
                    <a:path w="20746" h="12299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5" name="CustomShape 67"/>
                <p:cNvSpPr/>
                <p:nvPr/>
              </p:nvSpPr>
              <p:spPr>
                <a:xfrm>
                  <a:off x="7251120" y="463896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6" name="CustomShape 68"/>
                <p:cNvSpPr/>
                <p:nvPr/>
              </p:nvSpPr>
              <p:spPr>
                <a:xfrm>
                  <a:off x="7206480" y="461268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34" h="12299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7" name="CustomShape 69"/>
                <p:cNvSpPr/>
                <p:nvPr/>
              </p:nvSpPr>
              <p:spPr>
                <a:xfrm>
                  <a:off x="7201080" y="460980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8" name="CustomShape 70"/>
                <p:cNvSpPr/>
                <p:nvPr/>
              </p:nvSpPr>
              <p:spPr>
                <a:xfrm>
                  <a:off x="7196040" y="460692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9" name="CustomShape 71"/>
                <p:cNvSpPr/>
                <p:nvPr/>
              </p:nvSpPr>
              <p:spPr>
                <a:xfrm>
                  <a:off x="7190640" y="460368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10" h="12298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0" name="CustomShape 72"/>
                <p:cNvSpPr/>
                <p:nvPr/>
              </p:nvSpPr>
              <p:spPr>
                <a:xfrm>
                  <a:off x="7244640" y="4635000"/>
                  <a:ext cx="9720" cy="5400"/>
                </a:xfrm>
                <a:custGeom>
                  <a:avLst/>
                  <a:gdLst/>
                  <a:ahLst/>
                  <a:rect l="l" t="t" r="r" b="b"/>
                  <a:pathLst>
                    <a:path w="24523" h="14108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1" name="CustomShape 73"/>
                <p:cNvSpPr/>
                <p:nvPr/>
              </p:nvSpPr>
              <p:spPr>
                <a:xfrm>
                  <a:off x="7211880" y="4615920"/>
                  <a:ext cx="9720" cy="5400"/>
                </a:xfrm>
                <a:custGeom>
                  <a:avLst/>
                  <a:gdLst/>
                  <a:ahLst/>
                  <a:rect l="l" t="t" r="r" b="b"/>
                  <a:pathLst>
                    <a:path w="24413" h="14108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2" name="CustomShape 74"/>
                <p:cNvSpPr/>
                <p:nvPr/>
              </p:nvSpPr>
              <p:spPr>
                <a:xfrm>
                  <a:off x="7218360" y="4619880"/>
                  <a:ext cx="29160" cy="16560"/>
                </a:xfrm>
                <a:custGeom>
                  <a:avLst/>
                  <a:gdLst/>
                  <a:ahLst/>
                  <a:rect l="l" t="t" r="r" b="b"/>
                  <a:pathLst>
                    <a:path w="71148" h="41195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3" name="CustomShape 75"/>
                <p:cNvSpPr/>
                <p:nvPr/>
              </p:nvSpPr>
              <p:spPr>
                <a:xfrm>
                  <a:off x="7262640" y="463356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10" h="12299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4" name="CustomShape 76"/>
                <p:cNvSpPr/>
                <p:nvPr/>
              </p:nvSpPr>
              <p:spPr>
                <a:xfrm>
                  <a:off x="7257600" y="463068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5" name="CustomShape 77"/>
                <p:cNvSpPr/>
                <p:nvPr/>
              </p:nvSpPr>
              <p:spPr>
                <a:xfrm>
                  <a:off x="7252200" y="462744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424" h="12263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6" name="CustomShape 78"/>
                <p:cNvSpPr/>
                <p:nvPr/>
              </p:nvSpPr>
              <p:spPr>
                <a:xfrm>
                  <a:off x="7246800" y="462456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7" name="CustomShape 79"/>
                <p:cNvSpPr/>
                <p:nvPr/>
              </p:nvSpPr>
              <p:spPr>
                <a:xfrm>
                  <a:off x="7241760" y="462132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10" h="12299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8" name="CustomShape 80"/>
                <p:cNvSpPr/>
                <p:nvPr/>
              </p:nvSpPr>
              <p:spPr>
                <a:xfrm>
                  <a:off x="7236360" y="4618440"/>
                  <a:ext cx="7920" cy="4320"/>
                </a:xfrm>
                <a:custGeom>
                  <a:avLst/>
                  <a:gdLst/>
                  <a:ahLst/>
                  <a:rect l="l" t="t" r="r" b="b"/>
                  <a:pathLst>
                    <a:path w="20722" h="12299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9" name="CustomShape 81"/>
                <p:cNvSpPr/>
                <p:nvPr/>
              </p:nvSpPr>
              <p:spPr>
                <a:xfrm>
                  <a:off x="7230960" y="461520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10" h="12299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0" name="CustomShape 82"/>
                <p:cNvSpPr/>
                <p:nvPr/>
              </p:nvSpPr>
              <p:spPr>
                <a:xfrm>
                  <a:off x="7225920" y="461232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1" name="CustomShape 83"/>
                <p:cNvSpPr/>
                <p:nvPr/>
              </p:nvSpPr>
              <p:spPr>
                <a:xfrm>
                  <a:off x="7220520" y="460908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316" h="12299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2" name="CustomShape 84"/>
                <p:cNvSpPr/>
                <p:nvPr/>
              </p:nvSpPr>
              <p:spPr>
                <a:xfrm>
                  <a:off x="7215480" y="460620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3" name="CustomShape 85"/>
                <p:cNvSpPr/>
                <p:nvPr/>
              </p:nvSpPr>
              <p:spPr>
                <a:xfrm>
                  <a:off x="7210080" y="460296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10" h="12298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4" name="CustomShape 86"/>
                <p:cNvSpPr/>
                <p:nvPr/>
              </p:nvSpPr>
              <p:spPr>
                <a:xfrm>
                  <a:off x="7204680" y="460008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5" name="CustomShape 87"/>
                <p:cNvSpPr/>
                <p:nvPr/>
              </p:nvSpPr>
              <p:spPr>
                <a:xfrm>
                  <a:off x="7268040" y="4636800"/>
                  <a:ext cx="12240" cy="6840"/>
                </a:xfrm>
                <a:custGeom>
                  <a:avLst/>
                  <a:gdLst/>
                  <a:ahLst/>
                  <a:rect l="l" t="t" r="r" b="b"/>
                  <a:pathLst>
                    <a:path w="30663" h="17728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6" name="CustomShape 88"/>
                <p:cNvSpPr/>
                <p:nvPr/>
              </p:nvSpPr>
              <p:spPr>
                <a:xfrm>
                  <a:off x="7260120" y="463824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400" h="12299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7" name="CustomShape 89"/>
                <p:cNvSpPr/>
                <p:nvPr/>
              </p:nvSpPr>
              <p:spPr>
                <a:xfrm>
                  <a:off x="7255080" y="463500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00" h="12299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8" name="CustomShape 90"/>
                <p:cNvSpPr/>
                <p:nvPr/>
              </p:nvSpPr>
              <p:spPr>
                <a:xfrm>
                  <a:off x="7249680" y="463212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9" name="CustomShape 91"/>
                <p:cNvSpPr/>
                <p:nvPr/>
              </p:nvSpPr>
              <p:spPr>
                <a:xfrm>
                  <a:off x="7244640" y="4628880"/>
                  <a:ext cx="7920" cy="4320"/>
                </a:xfrm>
                <a:custGeom>
                  <a:avLst/>
                  <a:gdLst/>
                  <a:ahLst/>
                  <a:rect l="l" t="t" r="r" b="b"/>
                  <a:pathLst>
                    <a:path w="20781" h="12299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0" name="CustomShape 92"/>
                <p:cNvSpPr/>
                <p:nvPr/>
              </p:nvSpPr>
              <p:spPr>
                <a:xfrm>
                  <a:off x="7239240" y="462600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1" name="CustomShape 93"/>
                <p:cNvSpPr/>
                <p:nvPr/>
              </p:nvSpPr>
              <p:spPr>
                <a:xfrm>
                  <a:off x="7233840" y="462276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71" h="12299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2" name="CustomShape 94"/>
                <p:cNvSpPr/>
                <p:nvPr/>
              </p:nvSpPr>
              <p:spPr>
                <a:xfrm>
                  <a:off x="7228440" y="461988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364" h="12299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3" name="CustomShape 95"/>
                <p:cNvSpPr/>
                <p:nvPr/>
              </p:nvSpPr>
              <p:spPr>
                <a:xfrm>
                  <a:off x="7223400" y="461664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4" name="CustomShape 96"/>
                <p:cNvSpPr/>
                <p:nvPr/>
              </p:nvSpPr>
              <p:spPr>
                <a:xfrm>
                  <a:off x="7218000" y="461376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69" h="12299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5" name="CustomShape 97"/>
                <p:cNvSpPr/>
                <p:nvPr/>
              </p:nvSpPr>
              <p:spPr>
                <a:xfrm>
                  <a:off x="7212960" y="461052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57" h="12263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6" name="CustomShape 98"/>
                <p:cNvSpPr/>
                <p:nvPr/>
              </p:nvSpPr>
              <p:spPr>
                <a:xfrm>
                  <a:off x="7207560" y="4607640"/>
                  <a:ext cx="8280" cy="4320"/>
                </a:xfrm>
                <a:custGeom>
                  <a:avLst/>
                  <a:gdLst/>
                  <a:ahLst/>
                  <a:rect l="l" t="t" r="r" b="b"/>
                  <a:pathLst>
                    <a:path w="21234" h="12299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7" name="CustomShape 99"/>
                <p:cNvSpPr/>
                <p:nvPr/>
              </p:nvSpPr>
              <p:spPr>
                <a:xfrm>
                  <a:off x="7195680" y="4600800"/>
                  <a:ext cx="14760" cy="8280"/>
                </a:xfrm>
                <a:custGeom>
                  <a:avLst/>
                  <a:gdLst/>
                  <a:ahLst/>
                  <a:rect l="l" t="t" r="r" b="b"/>
                  <a:pathLst>
                    <a:path w="36743" h="21252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8" name="CustomShape 100"/>
                <p:cNvSpPr/>
                <p:nvPr/>
              </p:nvSpPr>
              <p:spPr>
                <a:xfrm>
                  <a:off x="7265520" y="4641120"/>
                  <a:ext cx="9720" cy="5400"/>
                </a:xfrm>
                <a:custGeom>
                  <a:avLst/>
                  <a:gdLst/>
                  <a:ahLst/>
                  <a:rect l="l" t="t" r="r" b="b"/>
                  <a:pathLst>
                    <a:path w="24428" h="14204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49" name="Group 101"/>
              <p:cNvGrpSpPr/>
              <p:nvPr/>
            </p:nvGrpSpPr>
            <p:grpSpPr>
              <a:xfrm>
                <a:off x="7219800" y="4515120"/>
                <a:ext cx="86760" cy="117720"/>
                <a:chOff x="7219800" y="4515120"/>
                <a:chExt cx="86760" cy="117720"/>
              </a:xfrm>
            </p:grpSpPr>
            <p:grpSp>
              <p:nvGrpSpPr>
                <p:cNvPr id="650" name="Group 102"/>
                <p:cNvGrpSpPr/>
                <p:nvPr/>
              </p:nvGrpSpPr>
              <p:grpSpPr>
                <a:xfrm>
                  <a:off x="7219800" y="4515120"/>
                  <a:ext cx="86760" cy="117720"/>
                  <a:chOff x="7219800" y="4515120"/>
                  <a:chExt cx="86760" cy="117720"/>
                </a:xfrm>
              </p:grpSpPr>
              <p:sp>
                <p:nvSpPr>
                  <p:cNvPr id="651" name="CustomShape 103"/>
                  <p:cNvSpPr/>
                  <p:nvPr/>
                </p:nvSpPr>
                <p:spPr>
                  <a:xfrm>
                    <a:off x="7219800" y="4515120"/>
                    <a:ext cx="86760" cy="117720"/>
                  </a:xfrm>
                  <a:custGeom>
                    <a:avLst/>
                    <a:gdLst/>
                    <a:ahLst/>
                    <a:rect l="l" t="t" r="r" b="b"/>
                    <a:pathLst>
                      <a:path w="207390" h="280361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52" name="CustomShape 104"/>
                  <p:cNvSpPr/>
                  <p:nvPr/>
                </p:nvSpPr>
                <p:spPr>
                  <a:xfrm>
                    <a:off x="7219800" y="4515120"/>
                    <a:ext cx="86040" cy="52920"/>
                  </a:xfrm>
                  <a:custGeom>
                    <a:avLst/>
                    <a:gdLst/>
                    <a:ahLst/>
                    <a:rect l="l" t="t" r="r" b="b"/>
                    <a:pathLst>
                      <a:path w="205775" h="127104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53" name="CustomShape 105"/>
                  <p:cNvSpPr/>
                  <p:nvPr/>
                </p:nvSpPr>
                <p:spPr>
                  <a:xfrm>
                    <a:off x="7219800" y="4516200"/>
                    <a:ext cx="83880" cy="116640"/>
                  </a:xfrm>
                  <a:custGeom>
                    <a:avLst/>
                    <a:gdLst/>
                    <a:ahLst/>
                    <a:rect l="l" t="t" r="r" b="b"/>
                    <a:pathLst>
                      <a:path w="200455" h="27814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54" name="CustomShape 106"/>
                  <p:cNvSpPr/>
                  <p:nvPr/>
                </p:nvSpPr>
                <p:spPr>
                  <a:xfrm>
                    <a:off x="7219800" y="4516200"/>
                    <a:ext cx="83880" cy="116640"/>
                  </a:xfrm>
                  <a:custGeom>
                    <a:avLst/>
                    <a:gdLst/>
                    <a:ahLst/>
                    <a:rect l="l" t="t" r="r" b="b"/>
                    <a:pathLst>
                      <a:path w="200455" h="27814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55" name="CustomShape 107"/>
                  <p:cNvSpPr/>
                  <p:nvPr/>
                </p:nvSpPr>
                <p:spPr>
                  <a:xfrm>
                    <a:off x="7219800" y="4582080"/>
                    <a:ext cx="83880" cy="50760"/>
                  </a:xfrm>
                  <a:custGeom>
                    <a:avLst/>
                    <a:gdLst/>
                    <a:ahLst/>
                    <a:rect l="l" t="t" r="r" b="b"/>
                    <a:pathLst>
                      <a:path w="200455" h="121824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656" name="CustomShape 108"/>
                <p:cNvSpPr/>
                <p:nvPr/>
              </p:nvSpPr>
              <p:spPr>
                <a:xfrm>
                  <a:off x="7221960" y="4519800"/>
                  <a:ext cx="360" cy="60480"/>
                </a:xfrm>
                <a:custGeom>
                  <a:avLst/>
                  <a:gdLst/>
                  <a:ahLst/>
                  <a:rect l="l" t="t" r="r" b="b"/>
                  <a:pathLst>
                    <a:path w="2375" h="14497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rgbClr val="007bb9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7" name="CustomShape 109"/>
                <p:cNvSpPr/>
                <p:nvPr/>
              </p:nvSpPr>
              <p:spPr>
                <a:xfrm>
                  <a:off x="7223040" y="4520520"/>
                  <a:ext cx="78120" cy="104760"/>
                </a:xfrm>
                <a:custGeom>
                  <a:avLst/>
                  <a:gdLst/>
                  <a:ahLst/>
                  <a:rect l="l" t="t" r="r" b="b"/>
                  <a:pathLst>
                    <a:path w="186490" h="249936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5d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8" name="CustomShape 110"/>
                <p:cNvSpPr/>
                <p:nvPr/>
              </p:nvSpPr>
              <p:spPr>
                <a:xfrm>
                  <a:off x="7221960" y="4580640"/>
                  <a:ext cx="78840" cy="45720"/>
                </a:xfrm>
                <a:custGeom>
                  <a:avLst/>
                  <a:gdLst/>
                  <a:ahLst/>
                  <a:rect l="l" t="t" r="r" b="b"/>
                  <a:pathLst>
                    <a:path w="188865" h="11049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rgbClr val="007bb9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659" name="CustomShape 111"/>
            <p:cNvSpPr/>
            <p:nvPr/>
          </p:nvSpPr>
          <p:spPr>
            <a:xfrm>
              <a:off x="7093080" y="4503960"/>
              <a:ext cx="109440" cy="181800"/>
            </a:xfrm>
            <a:custGeom>
              <a:avLst/>
              <a:gdLst/>
              <a:ahLst/>
              <a:rect l="l" t="t" r="r" b="b"/>
              <a:pathLst>
                <a:path w="260754" h="43293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" name="CustomShape 112"/>
            <p:cNvSpPr/>
            <p:nvPr/>
          </p:nvSpPr>
          <p:spPr>
            <a:xfrm>
              <a:off x="7172280" y="4534920"/>
              <a:ext cx="138960" cy="108360"/>
            </a:xfrm>
            <a:custGeom>
              <a:avLst/>
              <a:gdLst/>
              <a:ahLst/>
              <a:rect l="l" t="t" r="r" b="b"/>
              <a:pathLst>
                <a:path w="330765" h="258321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1" name="CustomShape 113"/>
            <p:cNvSpPr/>
            <p:nvPr/>
          </p:nvSpPr>
          <p:spPr>
            <a:xfrm>
              <a:off x="7167240" y="4532400"/>
              <a:ext cx="41760" cy="61920"/>
            </a:xfrm>
            <a:custGeom>
              <a:avLst/>
              <a:gdLst/>
              <a:ahLst/>
              <a:rect l="l" t="t" r="r" b="b"/>
              <a:pathLst>
                <a:path w="100743" h="148055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2" name="CustomShape 114"/>
            <p:cNvSpPr/>
            <p:nvPr/>
          </p:nvSpPr>
          <p:spPr>
            <a:xfrm>
              <a:off x="7118640" y="4417560"/>
              <a:ext cx="68760" cy="75960"/>
            </a:xfrm>
            <a:custGeom>
              <a:avLst/>
              <a:gdLst/>
              <a:ahLst/>
              <a:rect l="l" t="t" r="r" b="b"/>
              <a:pathLst>
                <a:path w="164429" h="181621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3" name="CustomShape 115"/>
            <p:cNvSpPr/>
            <p:nvPr/>
          </p:nvSpPr>
          <p:spPr>
            <a:xfrm>
              <a:off x="7196040" y="4698720"/>
              <a:ext cx="60840" cy="84240"/>
            </a:xfrm>
            <a:custGeom>
              <a:avLst/>
              <a:gdLst/>
              <a:ahLst/>
              <a:rect l="l" t="t" r="r" b="b"/>
              <a:pathLst>
                <a:path w="145638" h="201549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" name="CustomShape 116"/>
            <p:cNvSpPr/>
            <p:nvPr/>
          </p:nvSpPr>
          <p:spPr>
            <a:xfrm>
              <a:off x="7217280" y="4689360"/>
              <a:ext cx="39600" cy="22680"/>
            </a:xfrm>
            <a:custGeom>
              <a:avLst/>
              <a:gdLst/>
              <a:ahLst/>
              <a:rect l="l" t="t" r="r" b="b"/>
              <a:pathLst>
                <a:path w="95477" h="55816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5" name="CustomShape 117"/>
            <p:cNvSpPr/>
            <p:nvPr/>
          </p:nvSpPr>
          <p:spPr>
            <a:xfrm>
              <a:off x="7984080" y="4289760"/>
              <a:ext cx="32040" cy="18360"/>
            </a:xfrm>
            <a:custGeom>
              <a:avLst/>
              <a:gdLst/>
              <a:ahLst/>
              <a:rect l="l" t="t" r="r" b="b"/>
              <a:pathLst>
                <a:path w="77712" h="44958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6" name="CustomShape 118"/>
            <p:cNvSpPr/>
            <p:nvPr/>
          </p:nvSpPr>
          <p:spPr>
            <a:xfrm flipH="1">
              <a:off x="8109720" y="4399200"/>
              <a:ext cx="757080" cy="437760"/>
            </a:xfrm>
            <a:custGeom>
              <a:avLst/>
              <a:gdLst/>
              <a:ahLst/>
              <a:rect l="l" t="t" r="r" b="b"/>
              <a:pathLst>
                <a:path w="1795739" h="1039558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7" name="CustomShape 119"/>
            <p:cNvSpPr/>
            <p:nvPr/>
          </p:nvSpPr>
          <p:spPr>
            <a:xfrm rot="10800000">
              <a:off x="8676360" y="4740480"/>
              <a:ext cx="271440" cy="155520"/>
            </a:xfrm>
            <a:custGeom>
              <a:avLst/>
              <a:gdLst/>
              <a:ahLst/>
              <a:rect l="l" t="t" r="r" b="b"/>
              <a:pathLst>
                <a:path w="644687" h="36995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8" name="CustomShape 120"/>
            <p:cNvSpPr/>
            <p:nvPr/>
          </p:nvSpPr>
          <p:spPr>
            <a:xfrm flipH="1">
              <a:off x="8745840" y="4646880"/>
              <a:ext cx="179640" cy="103680"/>
            </a:xfrm>
            <a:custGeom>
              <a:avLst/>
              <a:gdLst/>
              <a:ahLst/>
              <a:rect l="l" t="t" r="r" b="b"/>
              <a:pathLst>
                <a:path w="427701" h="247554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9" name="CustomShape 121"/>
            <p:cNvSpPr/>
            <p:nvPr/>
          </p:nvSpPr>
          <p:spPr>
            <a:xfrm flipH="1">
              <a:off x="8835840" y="4699080"/>
              <a:ext cx="89640" cy="155880"/>
            </a:xfrm>
            <a:custGeom>
              <a:avLst/>
              <a:gdLst/>
              <a:ahLst/>
              <a:rect l="l" t="t" r="r" b="b"/>
              <a:pathLst>
                <a:path w="213850" h="371379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0" name="CustomShape 122"/>
            <p:cNvSpPr/>
            <p:nvPr/>
          </p:nvSpPr>
          <p:spPr>
            <a:xfrm flipH="1">
              <a:off x="8745840" y="4699080"/>
              <a:ext cx="89640" cy="155880"/>
            </a:xfrm>
            <a:custGeom>
              <a:avLst/>
              <a:gdLst/>
              <a:ahLst/>
              <a:rect l="l" t="t" r="r" b="b"/>
              <a:pathLst>
                <a:path w="213850" h="371379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1" name="CustomShape 123"/>
            <p:cNvSpPr/>
            <p:nvPr/>
          </p:nvSpPr>
          <p:spPr>
            <a:xfrm>
              <a:off x="8814600" y="4474800"/>
              <a:ext cx="91080" cy="133200"/>
            </a:xfrm>
            <a:custGeom>
              <a:avLst/>
              <a:gdLst/>
              <a:ahLst/>
              <a:rect l="l" t="t" r="r" b="b"/>
              <a:pathLst>
                <a:path w="205002" h="299719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2" name="CustomShape 124"/>
            <p:cNvSpPr/>
            <p:nvPr/>
          </p:nvSpPr>
          <p:spPr>
            <a:xfrm>
              <a:off x="8821440" y="4473720"/>
              <a:ext cx="43200" cy="53280"/>
            </a:xfrm>
            <a:custGeom>
              <a:avLst/>
              <a:gdLst/>
              <a:ahLst/>
              <a:rect l="l" t="t" r="r" b="b"/>
              <a:pathLst>
                <a:path w="98194" h="121006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3" name="CustomShape 125"/>
            <p:cNvSpPr/>
            <p:nvPr/>
          </p:nvSpPr>
          <p:spPr>
            <a:xfrm>
              <a:off x="8830080" y="4532400"/>
              <a:ext cx="53280" cy="59760"/>
            </a:xfrm>
            <a:custGeom>
              <a:avLst/>
              <a:gdLst/>
              <a:ahLst/>
              <a:rect l="l" t="t" r="r" b="b"/>
              <a:pathLst>
                <a:path w="121123" h="13556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4" name="CustomShape 126"/>
            <p:cNvSpPr/>
            <p:nvPr/>
          </p:nvSpPr>
          <p:spPr>
            <a:xfrm>
              <a:off x="8737560" y="4556520"/>
              <a:ext cx="101520" cy="144720"/>
            </a:xfrm>
            <a:custGeom>
              <a:avLst/>
              <a:gdLst/>
              <a:ahLst/>
              <a:rect l="l" t="t" r="r" b="b"/>
              <a:pathLst>
                <a:path w="228579" h="325392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5" name="CustomShape 127"/>
            <p:cNvSpPr/>
            <p:nvPr/>
          </p:nvSpPr>
          <p:spPr>
            <a:xfrm>
              <a:off x="8814240" y="4552200"/>
              <a:ext cx="78120" cy="103320"/>
            </a:xfrm>
            <a:custGeom>
              <a:avLst/>
              <a:gdLst/>
              <a:ahLst/>
              <a:rect l="l" t="t" r="r" b="b"/>
              <a:pathLst>
                <a:path w="176568" h="232904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6" name="CustomShape 128"/>
            <p:cNvSpPr/>
            <p:nvPr/>
          </p:nvSpPr>
          <p:spPr>
            <a:xfrm>
              <a:off x="8828280" y="4478040"/>
              <a:ext cx="57240" cy="70920"/>
            </a:xfrm>
            <a:custGeom>
              <a:avLst/>
              <a:gdLst/>
              <a:ahLst/>
              <a:rect l="l" t="t" r="r" b="b"/>
              <a:pathLst>
                <a:path w="129892" h="160015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7" name="CustomShape 129"/>
            <p:cNvSpPr/>
            <p:nvPr/>
          </p:nvSpPr>
          <p:spPr>
            <a:xfrm>
              <a:off x="8830800" y="4477680"/>
              <a:ext cx="57600" cy="54000"/>
            </a:xfrm>
            <a:custGeom>
              <a:avLst/>
              <a:gdLst/>
              <a:ahLst/>
              <a:rect l="l" t="t" r="r" b="b"/>
              <a:pathLst>
                <a:path w="130406" h="122734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8" name="CustomShape 130"/>
            <p:cNvSpPr/>
            <p:nvPr/>
          </p:nvSpPr>
          <p:spPr>
            <a:xfrm>
              <a:off x="8760960" y="4838040"/>
              <a:ext cx="45000" cy="34200"/>
            </a:xfrm>
            <a:custGeom>
              <a:avLst/>
              <a:gdLst/>
              <a:ahLst/>
              <a:rect l="l" t="t" r="r" b="b"/>
              <a:pathLst>
                <a:path w="102549" h="78223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9" name="CustomShape 131"/>
            <p:cNvSpPr/>
            <p:nvPr/>
          </p:nvSpPr>
          <p:spPr>
            <a:xfrm>
              <a:off x="8760960" y="4849200"/>
              <a:ext cx="45000" cy="23040"/>
            </a:xfrm>
            <a:custGeom>
              <a:avLst/>
              <a:gdLst/>
              <a:ahLst/>
              <a:rect l="l" t="t" r="r" b="b"/>
              <a:pathLst>
                <a:path w="102084" h="53297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0" name="CustomShape 132"/>
            <p:cNvSpPr/>
            <p:nvPr/>
          </p:nvSpPr>
          <p:spPr>
            <a:xfrm>
              <a:off x="8737920" y="4822920"/>
              <a:ext cx="41400" cy="31680"/>
            </a:xfrm>
            <a:custGeom>
              <a:avLst/>
              <a:gdLst/>
              <a:ahLst/>
              <a:rect l="l" t="t" r="r" b="b"/>
              <a:pathLst>
                <a:path w="93870" h="72719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1" name="CustomShape 133"/>
            <p:cNvSpPr/>
            <p:nvPr/>
          </p:nvSpPr>
          <p:spPr>
            <a:xfrm>
              <a:off x="8737920" y="4833720"/>
              <a:ext cx="41040" cy="21240"/>
            </a:xfrm>
            <a:custGeom>
              <a:avLst/>
              <a:gdLst/>
              <a:ahLst/>
              <a:rect l="l" t="t" r="r" b="b"/>
              <a:pathLst>
                <a:path w="93498" h="4880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2" name="CustomShape 134"/>
            <p:cNvSpPr/>
            <p:nvPr/>
          </p:nvSpPr>
          <p:spPr>
            <a:xfrm>
              <a:off x="8753400" y="4655160"/>
              <a:ext cx="99360" cy="171720"/>
            </a:xfrm>
            <a:custGeom>
              <a:avLst/>
              <a:gdLst/>
              <a:ahLst/>
              <a:rect l="l" t="t" r="r" b="b"/>
              <a:pathLst>
                <a:path w="223526" h="385528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3" name="CustomShape 135"/>
            <p:cNvSpPr/>
            <p:nvPr/>
          </p:nvSpPr>
          <p:spPr>
            <a:xfrm>
              <a:off x="8780760" y="4655520"/>
              <a:ext cx="98640" cy="186120"/>
            </a:xfrm>
            <a:custGeom>
              <a:avLst/>
              <a:gdLst/>
              <a:ahLst/>
              <a:rect l="l" t="t" r="r" b="b"/>
              <a:pathLst>
                <a:path w="222535" h="417442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4" name="CustomShape 136"/>
            <p:cNvSpPr/>
            <p:nvPr/>
          </p:nvSpPr>
          <p:spPr>
            <a:xfrm>
              <a:off x="8743680" y="4643640"/>
              <a:ext cx="147960" cy="136440"/>
            </a:xfrm>
            <a:custGeom>
              <a:avLst/>
              <a:gdLst/>
              <a:ahLst/>
              <a:rect l="l" t="t" r="r" b="b"/>
              <a:pathLst>
                <a:path w="332782" h="306321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5" name="CustomShape 137"/>
            <p:cNvSpPr/>
            <p:nvPr/>
          </p:nvSpPr>
          <p:spPr>
            <a:xfrm>
              <a:off x="8863200" y="4562640"/>
              <a:ext cx="51120" cy="180720"/>
            </a:xfrm>
            <a:custGeom>
              <a:avLst/>
              <a:gdLst/>
              <a:ahLst/>
              <a:rect l="l" t="t" r="r" b="b"/>
              <a:pathLst>
                <a:path w="115651" h="405453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6" name="CustomShape 138"/>
            <p:cNvSpPr/>
            <p:nvPr/>
          </p:nvSpPr>
          <p:spPr>
            <a:xfrm>
              <a:off x="8873280" y="4560480"/>
              <a:ext cx="30600" cy="38880"/>
            </a:xfrm>
            <a:custGeom>
              <a:avLst/>
              <a:gdLst/>
              <a:ahLst/>
              <a:rect l="l" t="t" r="r" b="b"/>
              <a:pathLst>
                <a:path w="69928" h="88934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7" name="CustomShape 139"/>
            <p:cNvSpPr/>
            <p:nvPr/>
          </p:nvSpPr>
          <p:spPr>
            <a:xfrm>
              <a:off x="8812080" y="4552200"/>
              <a:ext cx="25920" cy="27360"/>
            </a:xfrm>
            <a:custGeom>
              <a:avLst/>
              <a:gdLst/>
              <a:ahLst/>
              <a:rect l="l" t="t" r="r" b="b"/>
              <a:pathLst>
                <a:path w="59816" h="62802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88" name="Group 140"/>
            <p:cNvGrpSpPr/>
            <p:nvPr/>
          </p:nvGrpSpPr>
          <p:grpSpPr>
            <a:xfrm>
              <a:off x="8734680" y="4618800"/>
              <a:ext cx="147240" cy="111240"/>
              <a:chOff x="8734680" y="4618800"/>
              <a:chExt cx="147240" cy="111240"/>
            </a:xfrm>
          </p:grpSpPr>
          <p:sp>
            <p:nvSpPr>
              <p:cNvPr id="689" name="CustomShape 141"/>
              <p:cNvSpPr/>
              <p:nvPr/>
            </p:nvSpPr>
            <p:spPr>
              <a:xfrm>
                <a:off x="8746920" y="4649760"/>
                <a:ext cx="135000" cy="77400"/>
              </a:xfrm>
              <a:custGeom>
                <a:avLst/>
                <a:gdLst/>
                <a:ahLst/>
                <a:rect l="l" t="t" r="r" b="b"/>
                <a:pathLst>
                  <a:path w="303199" h="17450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0" name="CustomShape 142"/>
              <p:cNvSpPr/>
              <p:nvPr/>
            </p:nvSpPr>
            <p:spPr>
              <a:xfrm>
                <a:off x="8810280" y="4668840"/>
                <a:ext cx="34560" cy="19800"/>
              </a:xfrm>
              <a:custGeom>
                <a:avLst/>
                <a:gdLst/>
                <a:ahLst/>
                <a:rect l="l" t="t" r="r" b="b"/>
                <a:pathLst>
                  <a:path w="79173" h="45815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1" name="CustomShape 143"/>
              <p:cNvSpPr/>
              <p:nvPr/>
            </p:nvSpPr>
            <p:spPr>
              <a:xfrm>
                <a:off x="8746920" y="4677840"/>
                <a:ext cx="135000" cy="52200"/>
              </a:xfrm>
              <a:custGeom>
                <a:avLst/>
                <a:gdLst/>
                <a:ahLst/>
                <a:rect l="l" t="t" r="r" b="b"/>
                <a:pathLst>
                  <a:path w="303209" h="118292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2" name="CustomShape 144"/>
              <p:cNvSpPr/>
              <p:nvPr/>
            </p:nvSpPr>
            <p:spPr>
              <a:xfrm>
                <a:off x="8734680" y="4619520"/>
                <a:ext cx="96480" cy="108360"/>
              </a:xfrm>
              <a:custGeom>
                <a:avLst/>
                <a:gdLst/>
                <a:ahLst/>
                <a:rect l="l" t="t" r="r" b="b"/>
                <a:pathLst>
                  <a:path w="217122" h="24432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3" name="CustomShape 145"/>
              <p:cNvSpPr/>
              <p:nvPr/>
            </p:nvSpPr>
            <p:spPr>
              <a:xfrm>
                <a:off x="8736120" y="4618800"/>
                <a:ext cx="96120" cy="109080"/>
              </a:xfrm>
              <a:custGeom>
                <a:avLst/>
                <a:gdLst/>
                <a:ahLst/>
                <a:rect l="l" t="t" r="r" b="b"/>
                <a:pathLst>
                  <a:path w="216421" h="245364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044000" y="3983400"/>
            <a:ext cx="4283640" cy="82440"/>
          </a:xfrm>
          <a:prstGeom prst="rect">
            <a:avLst/>
          </a:pr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2"/>
          <p:cNvSpPr/>
          <p:nvPr/>
        </p:nvSpPr>
        <p:spPr>
          <a:xfrm>
            <a:off x="432000" y="2124000"/>
            <a:ext cx="5759640" cy="84240"/>
          </a:xfrm>
          <a:prstGeom prst="rect">
            <a:avLst/>
          </a:pr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9" name="Picture Placeholder 2" descr=""/>
          <p:cNvPicPr/>
          <p:nvPr/>
        </p:nvPicPr>
        <p:blipFill>
          <a:blip r:embed="rId1"/>
          <a:srcRect l="30573" t="0" r="30573" b="0"/>
          <a:stretch/>
        </p:blipFill>
        <p:spPr>
          <a:xfrm>
            <a:off x="6941880" y="-36000"/>
            <a:ext cx="3184560" cy="5741640"/>
          </a:xfrm>
          <a:prstGeom prst="rect">
            <a:avLst/>
          </a:prstGeom>
          <a:ln>
            <a:noFill/>
          </a:ln>
        </p:spPr>
      </p:pic>
      <p:sp>
        <p:nvSpPr>
          <p:cNvPr id="270" name="CustomShape 3"/>
          <p:cNvSpPr/>
          <p:nvPr/>
        </p:nvSpPr>
        <p:spPr>
          <a:xfrm>
            <a:off x="6936840" y="-36000"/>
            <a:ext cx="3189600" cy="574164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4"/>
          <p:cNvSpPr/>
          <p:nvPr/>
        </p:nvSpPr>
        <p:spPr>
          <a:xfrm>
            <a:off x="-107280" y="229680"/>
            <a:ext cx="438768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5"/>
          <p:cNvSpPr/>
          <p:nvPr/>
        </p:nvSpPr>
        <p:spPr>
          <a:xfrm>
            <a:off x="6130440" y="2172600"/>
            <a:ext cx="1621440" cy="162144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6"/>
          <p:cNvSpPr/>
          <p:nvPr/>
        </p:nvSpPr>
        <p:spPr>
          <a:xfrm>
            <a:off x="6384240" y="2424960"/>
            <a:ext cx="1114200" cy="111420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r="0" dist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4" name="CustomShape 7"/>
          <p:cNvSpPr/>
          <p:nvPr/>
        </p:nvSpPr>
        <p:spPr>
          <a:xfrm>
            <a:off x="6670440" y="2697120"/>
            <a:ext cx="542160" cy="57024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8"/>
          <p:cNvSpPr/>
          <p:nvPr/>
        </p:nvSpPr>
        <p:spPr>
          <a:xfrm>
            <a:off x="360" y="119880"/>
            <a:ext cx="3607200" cy="146376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r="2700000" dist="37674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6" name="CustomShape 9"/>
          <p:cNvSpPr/>
          <p:nvPr/>
        </p:nvSpPr>
        <p:spPr>
          <a:xfrm>
            <a:off x="360" y="13320"/>
            <a:ext cx="4031280" cy="146376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10"/>
          <p:cNvSpPr/>
          <p:nvPr/>
        </p:nvSpPr>
        <p:spPr>
          <a:xfrm>
            <a:off x="367560" y="284400"/>
            <a:ext cx="2033640" cy="63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PROJECT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PRESENTATION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8" name="Line 11"/>
          <p:cNvSpPr/>
          <p:nvPr/>
        </p:nvSpPr>
        <p:spPr>
          <a:xfrm>
            <a:off x="6231240" y="4219560"/>
            <a:ext cx="360" cy="97200"/>
          </a:xfrm>
          <a:prstGeom prst="line">
            <a:avLst/>
          </a:prstGeom>
          <a:ln w="9000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12"/>
          <p:cNvSpPr/>
          <p:nvPr/>
        </p:nvSpPr>
        <p:spPr>
          <a:xfrm>
            <a:off x="872280" y="1897560"/>
            <a:ext cx="567360" cy="550440"/>
          </a:xfrm>
          <a:custGeom>
            <a:avLst/>
            <a:gdLst/>
            <a:ahLst/>
            <a:rect l="l" t="t" r="r" b="b"/>
            <a:pathLst>
              <a:path w="1577" h="1530">
                <a:moveTo>
                  <a:pt x="4" y="764"/>
                </a:moveTo>
                <a:lnTo>
                  <a:pt x="4" y="726"/>
                </a:lnTo>
                <a:lnTo>
                  <a:pt x="7" y="687"/>
                </a:lnTo>
                <a:lnTo>
                  <a:pt x="13" y="645"/>
                </a:lnTo>
                <a:lnTo>
                  <a:pt x="20" y="606"/>
                </a:lnTo>
                <a:lnTo>
                  <a:pt x="30" y="568"/>
                </a:lnTo>
                <a:lnTo>
                  <a:pt x="40" y="529"/>
                </a:lnTo>
                <a:lnTo>
                  <a:pt x="54" y="490"/>
                </a:lnTo>
                <a:lnTo>
                  <a:pt x="70" y="455"/>
                </a:lnTo>
                <a:lnTo>
                  <a:pt x="87" y="416"/>
                </a:lnTo>
                <a:lnTo>
                  <a:pt x="107" y="384"/>
                </a:lnTo>
                <a:lnTo>
                  <a:pt x="130" y="348"/>
                </a:lnTo>
                <a:lnTo>
                  <a:pt x="153" y="316"/>
                </a:lnTo>
                <a:lnTo>
                  <a:pt x="177" y="284"/>
                </a:lnTo>
                <a:lnTo>
                  <a:pt x="203" y="251"/>
                </a:lnTo>
                <a:lnTo>
                  <a:pt x="233" y="226"/>
                </a:lnTo>
                <a:lnTo>
                  <a:pt x="263" y="197"/>
                </a:lnTo>
                <a:lnTo>
                  <a:pt x="294" y="171"/>
                </a:lnTo>
                <a:lnTo>
                  <a:pt x="327" y="145"/>
                </a:lnTo>
                <a:lnTo>
                  <a:pt x="360" y="122"/>
                </a:lnTo>
                <a:lnTo>
                  <a:pt x="396" y="103"/>
                </a:lnTo>
                <a:lnTo>
                  <a:pt x="429" y="84"/>
                </a:lnTo>
                <a:lnTo>
                  <a:pt x="466" y="68"/>
                </a:lnTo>
                <a:lnTo>
                  <a:pt x="506" y="52"/>
                </a:lnTo>
                <a:lnTo>
                  <a:pt x="547" y="39"/>
                </a:lnTo>
                <a:lnTo>
                  <a:pt x="582" y="26"/>
                </a:lnTo>
                <a:lnTo>
                  <a:pt x="623" y="16"/>
                </a:lnTo>
                <a:lnTo>
                  <a:pt x="666" y="10"/>
                </a:lnTo>
                <a:lnTo>
                  <a:pt x="706" y="4"/>
                </a:lnTo>
                <a:lnTo>
                  <a:pt x="746" y="0"/>
                </a:lnTo>
                <a:lnTo>
                  <a:pt x="790" y="0"/>
                </a:lnTo>
                <a:lnTo>
                  <a:pt x="831" y="0"/>
                </a:lnTo>
                <a:lnTo>
                  <a:pt x="870" y="4"/>
                </a:lnTo>
                <a:lnTo>
                  <a:pt x="910" y="10"/>
                </a:lnTo>
                <a:lnTo>
                  <a:pt x="953" y="16"/>
                </a:lnTo>
                <a:lnTo>
                  <a:pt x="990" y="26"/>
                </a:lnTo>
                <a:lnTo>
                  <a:pt x="1030" y="39"/>
                </a:lnTo>
                <a:lnTo>
                  <a:pt x="1070" y="52"/>
                </a:lnTo>
                <a:lnTo>
                  <a:pt x="1106" y="65"/>
                </a:lnTo>
                <a:lnTo>
                  <a:pt x="1143" y="84"/>
                </a:lnTo>
                <a:lnTo>
                  <a:pt x="1180" y="103"/>
                </a:lnTo>
                <a:lnTo>
                  <a:pt x="1217" y="122"/>
                </a:lnTo>
                <a:lnTo>
                  <a:pt x="1250" y="145"/>
                </a:lnTo>
                <a:lnTo>
                  <a:pt x="1283" y="171"/>
                </a:lnTo>
                <a:lnTo>
                  <a:pt x="1313" y="197"/>
                </a:lnTo>
                <a:lnTo>
                  <a:pt x="1343" y="223"/>
                </a:lnTo>
                <a:lnTo>
                  <a:pt x="1373" y="251"/>
                </a:lnTo>
                <a:lnTo>
                  <a:pt x="1400" y="284"/>
                </a:lnTo>
                <a:lnTo>
                  <a:pt x="1422" y="316"/>
                </a:lnTo>
                <a:lnTo>
                  <a:pt x="1446" y="348"/>
                </a:lnTo>
                <a:lnTo>
                  <a:pt x="1470" y="380"/>
                </a:lnTo>
                <a:lnTo>
                  <a:pt x="1489" y="416"/>
                </a:lnTo>
                <a:lnTo>
                  <a:pt x="1506" y="455"/>
                </a:lnTo>
                <a:lnTo>
                  <a:pt x="1520" y="490"/>
                </a:lnTo>
                <a:lnTo>
                  <a:pt x="1536" y="529"/>
                </a:lnTo>
                <a:lnTo>
                  <a:pt x="1546" y="568"/>
                </a:lnTo>
                <a:lnTo>
                  <a:pt x="1556" y="606"/>
                </a:lnTo>
                <a:lnTo>
                  <a:pt x="1566" y="645"/>
                </a:lnTo>
                <a:lnTo>
                  <a:pt x="1570" y="684"/>
                </a:lnTo>
                <a:lnTo>
                  <a:pt x="1573" y="722"/>
                </a:lnTo>
                <a:lnTo>
                  <a:pt x="1573" y="764"/>
                </a:lnTo>
                <a:lnTo>
                  <a:pt x="1573" y="803"/>
                </a:lnTo>
                <a:lnTo>
                  <a:pt x="1570" y="845"/>
                </a:lnTo>
                <a:lnTo>
                  <a:pt x="1566" y="884"/>
                </a:lnTo>
                <a:lnTo>
                  <a:pt x="1556" y="922"/>
                </a:lnTo>
                <a:lnTo>
                  <a:pt x="1546" y="961"/>
                </a:lnTo>
                <a:lnTo>
                  <a:pt x="1536" y="1000"/>
                </a:lnTo>
                <a:lnTo>
                  <a:pt x="1522" y="1038"/>
                </a:lnTo>
                <a:lnTo>
                  <a:pt x="1506" y="1074"/>
                </a:lnTo>
                <a:lnTo>
                  <a:pt x="1489" y="1112"/>
                </a:lnTo>
                <a:lnTo>
                  <a:pt x="1470" y="1145"/>
                </a:lnTo>
                <a:lnTo>
                  <a:pt x="1446" y="1180"/>
                </a:lnTo>
                <a:lnTo>
                  <a:pt x="1422" y="1213"/>
                </a:lnTo>
                <a:lnTo>
                  <a:pt x="1400" y="1245"/>
                </a:lnTo>
                <a:lnTo>
                  <a:pt x="1373" y="1277"/>
                </a:lnTo>
                <a:lnTo>
                  <a:pt x="1343" y="1302"/>
                </a:lnTo>
                <a:lnTo>
                  <a:pt x="1313" y="1333"/>
                </a:lnTo>
                <a:lnTo>
                  <a:pt x="1283" y="1358"/>
                </a:lnTo>
                <a:lnTo>
                  <a:pt x="1250" y="1385"/>
                </a:lnTo>
                <a:lnTo>
                  <a:pt x="1217" y="1407"/>
                </a:lnTo>
                <a:lnTo>
                  <a:pt x="1180" y="1426"/>
                </a:lnTo>
                <a:lnTo>
                  <a:pt x="1147" y="1446"/>
                </a:lnTo>
                <a:lnTo>
                  <a:pt x="1106" y="1462"/>
                </a:lnTo>
                <a:lnTo>
                  <a:pt x="1070" y="1478"/>
                </a:lnTo>
                <a:lnTo>
                  <a:pt x="1030" y="1494"/>
                </a:lnTo>
                <a:lnTo>
                  <a:pt x="990" y="1504"/>
                </a:lnTo>
                <a:lnTo>
                  <a:pt x="953" y="1514"/>
                </a:lnTo>
                <a:lnTo>
                  <a:pt x="910" y="1520"/>
                </a:lnTo>
                <a:lnTo>
                  <a:pt x="870" y="1526"/>
                </a:lnTo>
                <a:lnTo>
                  <a:pt x="831" y="1529"/>
                </a:lnTo>
                <a:lnTo>
                  <a:pt x="790" y="1529"/>
                </a:lnTo>
                <a:lnTo>
                  <a:pt x="746" y="1529"/>
                </a:lnTo>
                <a:lnTo>
                  <a:pt x="706" y="1526"/>
                </a:lnTo>
                <a:lnTo>
                  <a:pt x="666" y="1520"/>
                </a:lnTo>
                <a:lnTo>
                  <a:pt x="623" y="1514"/>
                </a:lnTo>
                <a:lnTo>
                  <a:pt x="586" y="1504"/>
                </a:lnTo>
                <a:lnTo>
                  <a:pt x="547" y="1494"/>
                </a:lnTo>
                <a:lnTo>
                  <a:pt x="506" y="1478"/>
                </a:lnTo>
                <a:lnTo>
                  <a:pt x="466" y="1465"/>
                </a:lnTo>
                <a:lnTo>
                  <a:pt x="429" y="1446"/>
                </a:lnTo>
                <a:lnTo>
                  <a:pt x="396" y="1426"/>
                </a:lnTo>
                <a:lnTo>
                  <a:pt x="360" y="1407"/>
                </a:lnTo>
                <a:lnTo>
                  <a:pt x="327" y="1385"/>
                </a:lnTo>
                <a:lnTo>
                  <a:pt x="294" y="1358"/>
                </a:lnTo>
                <a:lnTo>
                  <a:pt x="263" y="1333"/>
                </a:lnTo>
                <a:lnTo>
                  <a:pt x="233" y="1307"/>
                </a:lnTo>
                <a:lnTo>
                  <a:pt x="203" y="1277"/>
                </a:lnTo>
                <a:lnTo>
                  <a:pt x="177" y="1245"/>
                </a:lnTo>
                <a:lnTo>
                  <a:pt x="150" y="1213"/>
                </a:lnTo>
                <a:lnTo>
                  <a:pt x="130" y="1180"/>
                </a:lnTo>
                <a:lnTo>
                  <a:pt x="107" y="1148"/>
                </a:lnTo>
                <a:lnTo>
                  <a:pt x="87" y="1112"/>
                </a:lnTo>
                <a:lnTo>
                  <a:pt x="70" y="1077"/>
                </a:lnTo>
                <a:lnTo>
                  <a:pt x="54" y="1038"/>
                </a:lnTo>
                <a:lnTo>
                  <a:pt x="40" y="1000"/>
                </a:lnTo>
                <a:lnTo>
                  <a:pt x="30" y="961"/>
                </a:lnTo>
                <a:lnTo>
                  <a:pt x="17" y="926"/>
                </a:lnTo>
                <a:lnTo>
                  <a:pt x="10" y="884"/>
                </a:lnTo>
                <a:lnTo>
                  <a:pt x="7" y="845"/>
                </a:lnTo>
                <a:lnTo>
                  <a:pt x="4" y="806"/>
                </a:lnTo>
                <a:lnTo>
                  <a:pt x="0" y="764"/>
                </a:lnTo>
                <a:lnTo>
                  <a:pt x="4" y="764"/>
                </a:lnTo>
                <a:moveTo>
                  <a:pt x="4" y="0"/>
                </a:moveTo>
                <a:lnTo>
                  <a:pt x="4" y="0"/>
                </a:lnTo>
                <a:moveTo>
                  <a:pt x="1576" y="1529"/>
                </a:moveTo>
                <a:lnTo>
                  <a:pt x="1576" y="1529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13"/>
          <p:cNvSpPr/>
          <p:nvPr/>
        </p:nvSpPr>
        <p:spPr>
          <a:xfrm>
            <a:off x="847080" y="1873080"/>
            <a:ext cx="567360" cy="550440"/>
          </a:xfrm>
          <a:custGeom>
            <a:avLst/>
            <a:gdLst/>
            <a:ahLst/>
            <a:rect l="l" t="t" r="r" b="b"/>
            <a:pathLst>
              <a:path w="1577" h="1530">
                <a:moveTo>
                  <a:pt x="4" y="764"/>
                </a:moveTo>
                <a:lnTo>
                  <a:pt x="4" y="726"/>
                </a:lnTo>
                <a:lnTo>
                  <a:pt x="7" y="687"/>
                </a:lnTo>
                <a:lnTo>
                  <a:pt x="13" y="645"/>
                </a:lnTo>
                <a:lnTo>
                  <a:pt x="20" y="606"/>
                </a:lnTo>
                <a:lnTo>
                  <a:pt x="30" y="568"/>
                </a:lnTo>
                <a:lnTo>
                  <a:pt x="40" y="529"/>
                </a:lnTo>
                <a:lnTo>
                  <a:pt x="53" y="490"/>
                </a:lnTo>
                <a:lnTo>
                  <a:pt x="70" y="455"/>
                </a:lnTo>
                <a:lnTo>
                  <a:pt x="87" y="420"/>
                </a:lnTo>
                <a:lnTo>
                  <a:pt x="107" y="384"/>
                </a:lnTo>
                <a:lnTo>
                  <a:pt x="130" y="348"/>
                </a:lnTo>
                <a:lnTo>
                  <a:pt x="153" y="316"/>
                </a:lnTo>
                <a:lnTo>
                  <a:pt x="177" y="284"/>
                </a:lnTo>
                <a:lnTo>
                  <a:pt x="203" y="251"/>
                </a:lnTo>
                <a:lnTo>
                  <a:pt x="233" y="226"/>
                </a:lnTo>
                <a:lnTo>
                  <a:pt x="263" y="197"/>
                </a:lnTo>
                <a:lnTo>
                  <a:pt x="293" y="171"/>
                </a:lnTo>
                <a:lnTo>
                  <a:pt x="327" y="145"/>
                </a:lnTo>
                <a:lnTo>
                  <a:pt x="360" y="122"/>
                </a:lnTo>
                <a:lnTo>
                  <a:pt x="396" y="103"/>
                </a:lnTo>
                <a:lnTo>
                  <a:pt x="429" y="84"/>
                </a:lnTo>
                <a:lnTo>
                  <a:pt x="466" y="68"/>
                </a:lnTo>
                <a:lnTo>
                  <a:pt x="506" y="52"/>
                </a:lnTo>
                <a:lnTo>
                  <a:pt x="547" y="38"/>
                </a:lnTo>
                <a:lnTo>
                  <a:pt x="582" y="26"/>
                </a:lnTo>
                <a:lnTo>
                  <a:pt x="626" y="16"/>
                </a:lnTo>
                <a:lnTo>
                  <a:pt x="666" y="10"/>
                </a:lnTo>
                <a:lnTo>
                  <a:pt x="706" y="4"/>
                </a:lnTo>
                <a:lnTo>
                  <a:pt x="746" y="0"/>
                </a:lnTo>
                <a:lnTo>
                  <a:pt x="789" y="0"/>
                </a:lnTo>
                <a:lnTo>
                  <a:pt x="829" y="0"/>
                </a:lnTo>
                <a:lnTo>
                  <a:pt x="870" y="4"/>
                </a:lnTo>
                <a:lnTo>
                  <a:pt x="910" y="10"/>
                </a:lnTo>
                <a:lnTo>
                  <a:pt x="953" y="16"/>
                </a:lnTo>
                <a:lnTo>
                  <a:pt x="990" y="26"/>
                </a:lnTo>
                <a:lnTo>
                  <a:pt x="1030" y="38"/>
                </a:lnTo>
                <a:lnTo>
                  <a:pt x="1069" y="52"/>
                </a:lnTo>
                <a:lnTo>
                  <a:pt x="1106" y="65"/>
                </a:lnTo>
                <a:lnTo>
                  <a:pt x="1143" y="84"/>
                </a:lnTo>
                <a:lnTo>
                  <a:pt x="1180" y="103"/>
                </a:lnTo>
                <a:lnTo>
                  <a:pt x="1217" y="122"/>
                </a:lnTo>
                <a:lnTo>
                  <a:pt x="1250" y="145"/>
                </a:lnTo>
                <a:lnTo>
                  <a:pt x="1283" y="171"/>
                </a:lnTo>
                <a:lnTo>
                  <a:pt x="1313" y="197"/>
                </a:lnTo>
                <a:lnTo>
                  <a:pt x="1343" y="223"/>
                </a:lnTo>
                <a:lnTo>
                  <a:pt x="1372" y="251"/>
                </a:lnTo>
                <a:lnTo>
                  <a:pt x="1400" y="284"/>
                </a:lnTo>
                <a:lnTo>
                  <a:pt x="1422" y="316"/>
                </a:lnTo>
                <a:lnTo>
                  <a:pt x="1446" y="348"/>
                </a:lnTo>
                <a:lnTo>
                  <a:pt x="1470" y="380"/>
                </a:lnTo>
                <a:lnTo>
                  <a:pt x="1489" y="416"/>
                </a:lnTo>
                <a:lnTo>
                  <a:pt x="1506" y="455"/>
                </a:lnTo>
                <a:lnTo>
                  <a:pt x="1522" y="490"/>
                </a:lnTo>
                <a:lnTo>
                  <a:pt x="1536" y="529"/>
                </a:lnTo>
                <a:lnTo>
                  <a:pt x="1546" y="568"/>
                </a:lnTo>
                <a:lnTo>
                  <a:pt x="1556" y="606"/>
                </a:lnTo>
                <a:lnTo>
                  <a:pt x="1566" y="645"/>
                </a:lnTo>
                <a:lnTo>
                  <a:pt x="1570" y="684"/>
                </a:lnTo>
                <a:lnTo>
                  <a:pt x="1573" y="722"/>
                </a:lnTo>
                <a:lnTo>
                  <a:pt x="1573" y="764"/>
                </a:lnTo>
                <a:lnTo>
                  <a:pt x="1573" y="803"/>
                </a:lnTo>
                <a:lnTo>
                  <a:pt x="1570" y="845"/>
                </a:lnTo>
                <a:lnTo>
                  <a:pt x="1566" y="884"/>
                </a:lnTo>
                <a:lnTo>
                  <a:pt x="1556" y="922"/>
                </a:lnTo>
                <a:lnTo>
                  <a:pt x="1546" y="961"/>
                </a:lnTo>
                <a:lnTo>
                  <a:pt x="1536" y="1000"/>
                </a:lnTo>
                <a:lnTo>
                  <a:pt x="1522" y="1038"/>
                </a:lnTo>
                <a:lnTo>
                  <a:pt x="1506" y="1074"/>
                </a:lnTo>
                <a:lnTo>
                  <a:pt x="1489" y="1112"/>
                </a:lnTo>
                <a:lnTo>
                  <a:pt x="1470" y="1144"/>
                </a:lnTo>
                <a:lnTo>
                  <a:pt x="1446" y="1180"/>
                </a:lnTo>
                <a:lnTo>
                  <a:pt x="1422" y="1213"/>
                </a:lnTo>
                <a:lnTo>
                  <a:pt x="1400" y="1245"/>
                </a:lnTo>
                <a:lnTo>
                  <a:pt x="1372" y="1277"/>
                </a:lnTo>
                <a:lnTo>
                  <a:pt x="1343" y="1302"/>
                </a:lnTo>
                <a:lnTo>
                  <a:pt x="1313" y="1332"/>
                </a:lnTo>
                <a:lnTo>
                  <a:pt x="1283" y="1357"/>
                </a:lnTo>
                <a:lnTo>
                  <a:pt x="1250" y="1385"/>
                </a:lnTo>
                <a:lnTo>
                  <a:pt x="1217" y="1407"/>
                </a:lnTo>
                <a:lnTo>
                  <a:pt x="1180" y="1426"/>
                </a:lnTo>
                <a:lnTo>
                  <a:pt x="1147" y="1446"/>
                </a:lnTo>
                <a:lnTo>
                  <a:pt x="1106" y="1465"/>
                </a:lnTo>
                <a:lnTo>
                  <a:pt x="1069" y="1478"/>
                </a:lnTo>
                <a:lnTo>
                  <a:pt x="1030" y="1494"/>
                </a:lnTo>
                <a:lnTo>
                  <a:pt x="990" y="1504"/>
                </a:lnTo>
                <a:lnTo>
                  <a:pt x="953" y="1514"/>
                </a:lnTo>
                <a:lnTo>
                  <a:pt x="910" y="1520"/>
                </a:lnTo>
                <a:lnTo>
                  <a:pt x="870" y="1526"/>
                </a:lnTo>
                <a:lnTo>
                  <a:pt x="829" y="1529"/>
                </a:lnTo>
                <a:lnTo>
                  <a:pt x="789" y="1529"/>
                </a:lnTo>
                <a:lnTo>
                  <a:pt x="746" y="1529"/>
                </a:lnTo>
                <a:lnTo>
                  <a:pt x="706" y="1526"/>
                </a:lnTo>
                <a:lnTo>
                  <a:pt x="666" y="1520"/>
                </a:lnTo>
                <a:lnTo>
                  <a:pt x="626" y="1514"/>
                </a:lnTo>
                <a:lnTo>
                  <a:pt x="586" y="1504"/>
                </a:lnTo>
                <a:lnTo>
                  <a:pt x="547" y="1494"/>
                </a:lnTo>
                <a:lnTo>
                  <a:pt x="506" y="1478"/>
                </a:lnTo>
                <a:lnTo>
                  <a:pt x="466" y="1465"/>
                </a:lnTo>
                <a:lnTo>
                  <a:pt x="429" y="1446"/>
                </a:lnTo>
                <a:lnTo>
                  <a:pt x="396" y="1426"/>
                </a:lnTo>
                <a:lnTo>
                  <a:pt x="360" y="1407"/>
                </a:lnTo>
                <a:lnTo>
                  <a:pt x="327" y="1385"/>
                </a:lnTo>
                <a:lnTo>
                  <a:pt x="293" y="1357"/>
                </a:lnTo>
                <a:lnTo>
                  <a:pt x="263" y="1332"/>
                </a:lnTo>
                <a:lnTo>
                  <a:pt x="233" y="1306"/>
                </a:lnTo>
                <a:lnTo>
                  <a:pt x="203" y="1277"/>
                </a:lnTo>
                <a:lnTo>
                  <a:pt x="177" y="1245"/>
                </a:lnTo>
                <a:lnTo>
                  <a:pt x="150" y="1213"/>
                </a:lnTo>
                <a:lnTo>
                  <a:pt x="130" y="1180"/>
                </a:lnTo>
                <a:lnTo>
                  <a:pt x="107" y="1148"/>
                </a:lnTo>
                <a:lnTo>
                  <a:pt x="87" y="1112"/>
                </a:lnTo>
                <a:lnTo>
                  <a:pt x="70" y="1077"/>
                </a:lnTo>
                <a:lnTo>
                  <a:pt x="53" y="1038"/>
                </a:lnTo>
                <a:lnTo>
                  <a:pt x="40" y="1000"/>
                </a:lnTo>
                <a:lnTo>
                  <a:pt x="30" y="961"/>
                </a:lnTo>
                <a:lnTo>
                  <a:pt x="20" y="926"/>
                </a:lnTo>
                <a:lnTo>
                  <a:pt x="10" y="884"/>
                </a:lnTo>
                <a:lnTo>
                  <a:pt x="7" y="845"/>
                </a:lnTo>
                <a:lnTo>
                  <a:pt x="4" y="806"/>
                </a:lnTo>
                <a:lnTo>
                  <a:pt x="0" y="764"/>
                </a:lnTo>
                <a:lnTo>
                  <a:pt x="4" y="764"/>
                </a:lnTo>
                <a:moveTo>
                  <a:pt x="4" y="0"/>
                </a:moveTo>
                <a:lnTo>
                  <a:pt x="4" y="0"/>
                </a:lnTo>
                <a:moveTo>
                  <a:pt x="1576" y="1529"/>
                </a:moveTo>
                <a:lnTo>
                  <a:pt x="1576" y="1529"/>
                </a:lnTo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14"/>
          <p:cNvSpPr/>
          <p:nvPr/>
        </p:nvSpPr>
        <p:spPr>
          <a:xfrm>
            <a:off x="684000" y="2592000"/>
            <a:ext cx="91332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Phetsarath OT"/>
              </a:rPr>
              <a:t>Context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2" name="CustomShape 15"/>
          <p:cNvSpPr/>
          <p:nvPr/>
        </p:nvSpPr>
        <p:spPr>
          <a:xfrm>
            <a:off x="2852640" y="1897920"/>
            <a:ext cx="567360" cy="550440"/>
          </a:xfrm>
          <a:custGeom>
            <a:avLst/>
            <a:gdLst/>
            <a:ahLst/>
            <a:rect l="l" t="t" r="r" b="b"/>
            <a:pathLst>
              <a:path w="1577" h="1530">
                <a:moveTo>
                  <a:pt x="4" y="764"/>
                </a:moveTo>
                <a:lnTo>
                  <a:pt x="4" y="726"/>
                </a:lnTo>
                <a:lnTo>
                  <a:pt x="7" y="687"/>
                </a:lnTo>
                <a:lnTo>
                  <a:pt x="13" y="645"/>
                </a:lnTo>
                <a:lnTo>
                  <a:pt x="20" y="606"/>
                </a:lnTo>
                <a:lnTo>
                  <a:pt x="30" y="568"/>
                </a:lnTo>
                <a:lnTo>
                  <a:pt x="40" y="529"/>
                </a:lnTo>
                <a:lnTo>
                  <a:pt x="54" y="490"/>
                </a:lnTo>
                <a:lnTo>
                  <a:pt x="70" y="455"/>
                </a:lnTo>
                <a:lnTo>
                  <a:pt x="87" y="416"/>
                </a:lnTo>
                <a:lnTo>
                  <a:pt x="107" y="384"/>
                </a:lnTo>
                <a:lnTo>
                  <a:pt x="130" y="348"/>
                </a:lnTo>
                <a:lnTo>
                  <a:pt x="153" y="316"/>
                </a:lnTo>
                <a:lnTo>
                  <a:pt x="177" y="284"/>
                </a:lnTo>
                <a:lnTo>
                  <a:pt x="203" y="251"/>
                </a:lnTo>
                <a:lnTo>
                  <a:pt x="233" y="226"/>
                </a:lnTo>
                <a:lnTo>
                  <a:pt x="263" y="197"/>
                </a:lnTo>
                <a:lnTo>
                  <a:pt x="294" y="171"/>
                </a:lnTo>
                <a:lnTo>
                  <a:pt x="327" y="145"/>
                </a:lnTo>
                <a:lnTo>
                  <a:pt x="360" y="122"/>
                </a:lnTo>
                <a:lnTo>
                  <a:pt x="396" y="103"/>
                </a:lnTo>
                <a:lnTo>
                  <a:pt x="429" y="84"/>
                </a:lnTo>
                <a:lnTo>
                  <a:pt x="466" y="68"/>
                </a:lnTo>
                <a:lnTo>
                  <a:pt x="506" y="52"/>
                </a:lnTo>
                <a:lnTo>
                  <a:pt x="547" y="39"/>
                </a:lnTo>
                <a:lnTo>
                  <a:pt x="582" y="26"/>
                </a:lnTo>
                <a:lnTo>
                  <a:pt x="623" y="16"/>
                </a:lnTo>
                <a:lnTo>
                  <a:pt x="666" y="10"/>
                </a:lnTo>
                <a:lnTo>
                  <a:pt x="706" y="4"/>
                </a:lnTo>
                <a:lnTo>
                  <a:pt x="746" y="0"/>
                </a:lnTo>
                <a:lnTo>
                  <a:pt x="790" y="0"/>
                </a:lnTo>
                <a:lnTo>
                  <a:pt x="831" y="0"/>
                </a:lnTo>
                <a:lnTo>
                  <a:pt x="870" y="4"/>
                </a:lnTo>
                <a:lnTo>
                  <a:pt x="910" y="10"/>
                </a:lnTo>
                <a:lnTo>
                  <a:pt x="953" y="16"/>
                </a:lnTo>
                <a:lnTo>
                  <a:pt x="990" y="26"/>
                </a:lnTo>
                <a:lnTo>
                  <a:pt x="1030" y="39"/>
                </a:lnTo>
                <a:lnTo>
                  <a:pt x="1070" y="52"/>
                </a:lnTo>
                <a:lnTo>
                  <a:pt x="1106" y="65"/>
                </a:lnTo>
                <a:lnTo>
                  <a:pt x="1143" y="84"/>
                </a:lnTo>
                <a:lnTo>
                  <a:pt x="1180" y="103"/>
                </a:lnTo>
                <a:lnTo>
                  <a:pt x="1217" y="122"/>
                </a:lnTo>
                <a:lnTo>
                  <a:pt x="1250" y="145"/>
                </a:lnTo>
                <a:lnTo>
                  <a:pt x="1283" y="171"/>
                </a:lnTo>
                <a:lnTo>
                  <a:pt x="1313" y="197"/>
                </a:lnTo>
                <a:lnTo>
                  <a:pt x="1343" y="223"/>
                </a:lnTo>
                <a:lnTo>
                  <a:pt x="1373" y="251"/>
                </a:lnTo>
                <a:lnTo>
                  <a:pt x="1400" y="284"/>
                </a:lnTo>
                <a:lnTo>
                  <a:pt x="1422" y="316"/>
                </a:lnTo>
                <a:lnTo>
                  <a:pt x="1446" y="348"/>
                </a:lnTo>
                <a:lnTo>
                  <a:pt x="1470" y="380"/>
                </a:lnTo>
                <a:lnTo>
                  <a:pt x="1489" y="416"/>
                </a:lnTo>
                <a:lnTo>
                  <a:pt x="1506" y="455"/>
                </a:lnTo>
                <a:lnTo>
                  <a:pt x="1520" y="490"/>
                </a:lnTo>
                <a:lnTo>
                  <a:pt x="1536" y="529"/>
                </a:lnTo>
                <a:lnTo>
                  <a:pt x="1546" y="568"/>
                </a:lnTo>
                <a:lnTo>
                  <a:pt x="1556" y="606"/>
                </a:lnTo>
                <a:lnTo>
                  <a:pt x="1566" y="645"/>
                </a:lnTo>
                <a:lnTo>
                  <a:pt x="1570" y="684"/>
                </a:lnTo>
                <a:lnTo>
                  <a:pt x="1573" y="722"/>
                </a:lnTo>
                <a:lnTo>
                  <a:pt x="1573" y="764"/>
                </a:lnTo>
                <a:lnTo>
                  <a:pt x="1573" y="803"/>
                </a:lnTo>
                <a:lnTo>
                  <a:pt x="1570" y="845"/>
                </a:lnTo>
                <a:lnTo>
                  <a:pt x="1566" y="884"/>
                </a:lnTo>
                <a:lnTo>
                  <a:pt x="1556" y="922"/>
                </a:lnTo>
                <a:lnTo>
                  <a:pt x="1546" y="961"/>
                </a:lnTo>
                <a:lnTo>
                  <a:pt x="1536" y="1000"/>
                </a:lnTo>
                <a:lnTo>
                  <a:pt x="1522" y="1038"/>
                </a:lnTo>
                <a:lnTo>
                  <a:pt x="1506" y="1074"/>
                </a:lnTo>
                <a:lnTo>
                  <a:pt x="1489" y="1112"/>
                </a:lnTo>
                <a:lnTo>
                  <a:pt x="1470" y="1145"/>
                </a:lnTo>
                <a:lnTo>
                  <a:pt x="1446" y="1180"/>
                </a:lnTo>
                <a:lnTo>
                  <a:pt x="1422" y="1213"/>
                </a:lnTo>
                <a:lnTo>
                  <a:pt x="1400" y="1245"/>
                </a:lnTo>
                <a:lnTo>
                  <a:pt x="1373" y="1277"/>
                </a:lnTo>
                <a:lnTo>
                  <a:pt x="1343" y="1302"/>
                </a:lnTo>
                <a:lnTo>
                  <a:pt x="1313" y="1333"/>
                </a:lnTo>
                <a:lnTo>
                  <a:pt x="1283" y="1358"/>
                </a:lnTo>
                <a:lnTo>
                  <a:pt x="1250" y="1385"/>
                </a:lnTo>
                <a:lnTo>
                  <a:pt x="1217" y="1407"/>
                </a:lnTo>
                <a:lnTo>
                  <a:pt x="1180" y="1426"/>
                </a:lnTo>
                <a:lnTo>
                  <a:pt x="1147" y="1446"/>
                </a:lnTo>
                <a:lnTo>
                  <a:pt x="1106" y="1462"/>
                </a:lnTo>
                <a:lnTo>
                  <a:pt x="1070" y="1478"/>
                </a:lnTo>
                <a:lnTo>
                  <a:pt x="1030" y="1494"/>
                </a:lnTo>
                <a:lnTo>
                  <a:pt x="990" y="1504"/>
                </a:lnTo>
                <a:lnTo>
                  <a:pt x="953" y="1514"/>
                </a:lnTo>
                <a:lnTo>
                  <a:pt x="910" y="1520"/>
                </a:lnTo>
                <a:lnTo>
                  <a:pt x="870" y="1526"/>
                </a:lnTo>
                <a:lnTo>
                  <a:pt x="831" y="1529"/>
                </a:lnTo>
                <a:lnTo>
                  <a:pt x="790" y="1529"/>
                </a:lnTo>
                <a:lnTo>
                  <a:pt x="746" y="1529"/>
                </a:lnTo>
                <a:lnTo>
                  <a:pt x="706" y="1526"/>
                </a:lnTo>
                <a:lnTo>
                  <a:pt x="666" y="1520"/>
                </a:lnTo>
                <a:lnTo>
                  <a:pt x="623" y="1514"/>
                </a:lnTo>
                <a:lnTo>
                  <a:pt x="586" y="1504"/>
                </a:lnTo>
                <a:lnTo>
                  <a:pt x="547" y="1494"/>
                </a:lnTo>
                <a:lnTo>
                  <a:pt x="506" y="1478"/>
                </a:lnTo>
                <a:lnTo>
                  <a:pt x="466" y="1465"/>
                </a:lnTo>
                <a:lnTo>
                  <a:pt x="429" y="1446"/>
                </a:lnTo>
                <a:lnTo>
                  <a:pt x="396" y="1426"/>
                </a:lnTo>
                <a:lnTo>
                  <a:pt x="360" y="1407"/>
                </a:lnTo>
                <a:lnTo>
                  <a:pt x="327" y="1385"/>
                </a:lnTo>
                <a:lnTo>
                  <a:pt x="294" y="1358"/>
                </a:lnTo>
                <a:lnTo>
                  <a:pt x="263" y="1333"/>
                </a:lnTo>
                <a:lnTo>
                  <a:pt x="233" y="1307"/>
                </a:lnTo>
                <a:lnTo>
                  <a:pt x="203" y="1277"/>
                </a:lnTo>
                <a:lnTo>
                  <a:pt x="177" y="1245"/>
                </a:lnTo>
                <a:lnTo>
                  <a:pt x="150" y="1213"/>
                </a:lnTo>
                <a:lnTo>
                  <a:pt x="130" y="1180"/>
                </a:lnTo>
                <a:lnTo>
                  <a:pt x="107" y="1148"/>
                </a:lnTo>
                <a:lnTo>
                  <a:pt x="87" y="1112"/>
                </a:lnTo>
                <a:lnTo>
                  <a:pt x="70" y="1077"/>
                </a:lnTo>
                <a:lnTo>
                  <a:pt x="54" y="1038"/>
                </a:lnTo>
                <a:lnTo>
                  <a:pt x="40" y="1000"/>
                </a:lnTo>
                <a:lnTo>
                  <a:pt x="30" y="961"/>
                </a:lnTo>
                <a:lnTo>
                  <a:pt x="17" y="926"/>
                </a:lnTo>
                <a:lnTo>
                  <a:pt x="10" y="884"/>
                </a:lnTo>
                <a:lnTo>
                  <a:pt x="7" y="845"/>
                </a:lnTo>
                <a:lnTo>
                  <a:pt x="4" y="806"/>
                </a:lnTo>
                <a:lnTo>
                  <a:pt x="0" y="764"/>
                </a:lnTo>
                <a:lnTo>
                  <a:pt x="4" y="764"/>
                </a:lnTo>
                <a:moveTo>
                  <a:pt x="4" y="0"/>
                </a:moveTo>
                <a:lnTo>
                  <a:pt x="4" y="0"/>
                </a:lnTo>
                <a:moveTo>
                  <a:pt x="1576" y="1529"/>
                </a:moveTo>
                <a:lnTo>
                  <a:pt x="1576" y="1529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16"/>
          <p:cNvSpPr/>
          <p:nvPr/>
        </p:nvSpPr>
        <p:spPr>
          <a:xfrm>
            <a:off x="2827440" y="1873440"/>
            <a:ext cx="567360" cy="550440"/>
          </a:xfrm>
          <a:custGeom>
            <a:avLst/>
            <a:gdLst/>
            <a:ahLst/>
            <a:rect l="l" t="t" r="r" b="b"/>
            <a:pathLst>
              <a:path w="1577" h="1530">
                <a:moveTo>
                  <a:pt x="4" y="764"/>
                </a:moveTo>
                <a:lnTo>
                  <a:pt x="4" y="726"/>
                </a:lnTo>
                <a:lnTo>
                  <a:pt x="7" y="687"/>
                </a:lnTo>
                <a:lnTo>
                  <a:pt x="13" y="645"/>
                </a:lnTo>
                <a:lnTo>
                  <a:pt x="20" y="606"/>
                </a:lnTo>
                <a:lnTo>
                  <a:pt x="30" y="568"/>
                </a:lnTo>
                <a:lnTo>
                  <a:pt x="40" y="529"/>
                </a:lnTo>
                <a:lnTo>
                  <a:pt x="53" y="490"/>
                </a:lnTo>
                <a:lnTo>
                  <a:pt x="70" y="455"/>
                </a:lnTo>
                <a:lnTo>
                  <a:pt x="87" y="420"/>
                </a:lnTo>
                <a:lnTo>
                  <a:pt x="107" y="384"/>
                </a:lnTo>
                <a:lnTo>
                  <a:pt x="130" y="348"/>
                </a:lnTo>
                <a:lnTo>
                  <a:pt x="153" y="316"/>
                </a:lnTo>
                <a:lnTo>
                  <a:pt x="177" y="284"/>
                </a:lnTo>
                <a:lnTo>
                  <a:pt x="203" y="251"/>
                </a:lnTo>
                <a:lnTo>
                  <a:pt x="233" y="226"/>
                </a:lnTo>
                <a:lnTo>
                  <a:pt x="263" y="197"/>
                </a:lnTo>
                <a:lnTo>
                  <a:pt x="293" y="171"/>
                </a:lnTo>
                <a:lnTo>
                  <a:pt x="327" y="145"/>
                </a:lnTo>
                <a:lnTo>
                  <a:pt x="360" y="122"/>
                </a:lnTo>
                <a:lnTo>
                  <a:pt x="396" y="103"/>
                </a:lnTo>
                <a:lnTo>
                  <a:pt x="429" y="84"/>
                </a:lnTo>
                <a:lnTo>
                  <a:pt x="466" y="68"/>
                </a:lnTo>
                <a:lnTo>
                  <a:pt x="506" y="52"/>
                </a:lnTo>
                <a:lnTo>
                  <a:pt x="547" y="38"/>
                </a:lnTo>
                <a:lnTo>
                  <a:pt x="582" y="26"/>
                </a:lnTo>
                <a:lnTo>
                  <a:pt x="626" y="16"/>
                </a:lnTo>
                <a:lnTo>
                  <a:pt x="666" y="10"/>
                </a:lnTo>
                <a:lnTo>
                  <a:pt x="706" y="4"/>
                </a:lnTo>
                <a:lnTo>
                  <a:pt x="746" y="0"/>
                </a:lnTo>
                <a:lnTo>
                  <a:pt x="789" y="0"/>
                </a:lnTo>
                <a:lnTo>
                  <a:pt x="829" y="0"/>
                </a:lnTo>
                <a:lnTo>
                  <a:pt x="870" y="4"/>
                </a:lnTo>
                <a:lnTo>
                  <a:pt x="910" y="10"/>
                </a:lnTo>
                <a:lnTo>
                  <a:pt x="953" y="16"/>
                </a:lnTo>
                <a:lnTo>
                  <a:pt x="990" y="26"/>
                </a:lnTo>
                <a:lnTo>
                  <a:pt x="1030" y="38"/>
                </a:lnTo>
                <a:lnTo>
                  <a:pt x="1069" y="52"/>
                </a:lnTo>
                <a:lnTo>
                  <a:pt x="1106" y="65"/>
                </a:lnTo>
                <a:lnTo>
                  <a:pt x="1143" y="84"/>
                </a:lnTo>
                <a:lnTo>
                  <a:pt x="1180" y="103"/>
                </a:lnTo>
                <a:lnTo>
                  <a:pt x="1217" y="122"/>
                </a:lnTo>
                <a:lnTo>
                  <a:pt x="1250" y="145"/>
                </a:lnTo>
                <a:lnTo>
                  <a:pt x="1283" y="171"/>
                </a:lnTo>
                <a:lnTo>
                  <a:pt x="1313" y="197"/>
                </a:lnTo>
                <a:lnTo>
                  <a:pt x="1343" y="223"/>
                </a:lnTo>
                <a:lnTo>
                  <a:pt x="1372" y="251"/>
                </a:lnTo>
                <a:lnTo>
                  <a:pt x="1400" y="284"/>
                </a:lnTo>
                <a:lnTo>
                  <a:pt x="1422" y="316"/>
                </a:lnTo>
                <a:lnTo>
                  <a:pt x="1446" y="348"/>
                </a:lnTo>
                <a:lnTo>
                  <a:pt x="1470" y="380"/>
                </a:lnTo>
                <a:lnTo>
                  <a:pt x="1489" y="416"/>
                </a:lnTo>
                <a:lnTo>
                  <a:pt x="1506" y="455"/>
                </a:lnTo>
                <a:lnTo>
                  <a:pt x="1522" y="490"/>
                </a:lnTo>
                <a:lnTo>
                  <a:pt x="1536" y="529"/>
                </a:lnTo>
                <a:lnTo>
                  <a:pt x="1546" y="568"/>
                </a:lnTo>
                <a:lnTo>
                  <a:pt x="1556" y="606"/>
                </a:lnTo>
                <a:lnTo>
                  <a:pt x="1566" y="645"/>
                </a:lnTo>
                <a:lnTo>
                  <a:pt x="1570" y="684"/>
                </a:lnTo>
                <a:lnTo>
                  <a:pt x="1573" y="722"/>
                </a:lnTo>
                <a:lnTo>
                  <a:pt x="1573" y="764"/>
                </a:lnTo>
                <a:lnTo>
                  <a:pt x="1573" y="803"/>
                </a:lnTo>
                <a:lnTo>
                  <a:pt x="1570" y="845"/>
                </a:lnTo>
                <a:lnTo>
                  <a:pt x="1566" y="884"/>
                </a:lnTo>
                <a:lnTo>
                  <a:pt x="1556" y="922"/>
                </a:lnTo>
                <a:lnTo>
                  <a:pt x="1546" y="961"/>
                </a:lnTo>
                <a:lnTo>
                  <a:pt x="1536" y="1000"/>
                </a:lnTo>
                <a:lnTo>
                  <a:pt x="1522" y="1038"/>
                </a:lnTo>
                <a:lnTo>
                  <a:pt x="1506" y="1074"/>
                </a:lnTo>
                <a:lnTo>
                  <a:pt x="1489" y="1112"/>
                </a:lnTo>
                <a:lnTo>
                  <a:pt x="1470" y="1144"/>
                </a:lnTo>
                <a:lnTo>
                  <a:pt x="1446" y="1180"/>
                </a:lnTo>
                <a:lnTo>
                  <a:pt x="1422" y="1213"/>
                </a:lnTo>
                <a:lnTo>
                  <a:pt x="1400" y="1245"/>
                </a:lnTo>
                <a:lnTo>
                  <a:pt x="1372" y="1277"/>
                </a:lnTo>
                <a:lnTo>
                  <a:pt x="1343" y="1302"/>
                </a:lnTo>
                <a:lnTo>
                  <a:pt x="1313" y="1332"/>
                </a:lnTo>
                <a:lnTo>
                  <a:pt x="1283" y="1357"/>
                </a:lnTo>
                <a:lnTo>
                  <a:pt x="1250" y="1385"/>
                </a:lnTo>
                <a:lnTo>
                  <a:pt x="1217" y="1407"/>
                </a:lnTo>
                <a:lnTo>
                  <a:pt x="1180" y="1426"/>
                </a:lnTo>
                <a:lnTo>
                  <a:pt x="1147" y="1446"/>
                </a:lnTo>
                <a:lnTo>
                  <a:pt x="1106" y="1465"/>
                </a:lnTo>
                <a:lnTo>
                  <a:pt x="1069" y="1478"/>
                </a:lnTo>
                <a:lnTo>
                  <a:pt x="1030" y="1494"/>
                </a:lnTo>
                <a:lnTo>
                  <a:pt x="990" y="1504"/>
                </a:lnTo>
                <a:lnTo>
                  <a:pt x="953" y="1514"/>
                </a:lnTo>
                <a:lnTo>
                  <a:pt x="910" y="1520"/>
                </a:lnTo>
                <a:lnTo>
                  <a:pt x="870" y="1526"/>
                </a:lnTo>
                <a:lnTo>
                  <a:pt x="829" y="1529"/>
                </a:lnTo>
                <a:lnTo>
                  <a:pt x="789" y="1529"/>
                </a:lnTo>
                <a:lnTo>
                  <a:pt x="746" y="1529"/>
                </a:lnTo>
                <a:lnTo>
                  <a:pt x="706" y="1526"/>
                </a:lnTo>
                <a:lnTo>
                  <a:pt x="666" y="1520"/>
                </a:lnTo>
                <a:lnTo>
                  <a:pt x="626" y="1514"/>
                </a:lnTo>
                <a:lnTo>
                  <a:pt x="586" y="1504"/>
                </a:lnTo>
                <a:lnTo>
                  <a:pt x="547" y="1494"/>
                </a:lnTo>
                <a:lnTo>
                  <a:pt x="506" y="1478"/>
                </a:lnTo>
                <a:lnTo>
                  <a:pt x="466" y="1465"/>
                </a:lnTo>
                <a:lnTo>
                  <a:pt x="429" y="1446"/>
                </a:lnTo>
                <a:lnTo>
                  <a:pt x="396" y="1426"/>
                </a:lnTo>
                <a:lnTo>
                  <a:pt x="360" y="1407"/>
                </a:lnTo>
                <a:lnTo>
                  <a:pt x="327" y="1385"/>
                </a:lnTo>
                <a:lnTo>
                  <a:pt x="293" y="1357"/>
                </a:lnTo>
                <a:lnTo>
                  <a:pt x="263" y="1332"/>
                </a:lnTo>
                <a:lnTo>
                  <a:pt x="233" y="1306"/>
                </a:lnTo>
                <a:lnTo>
                  <a:pt x="203" y="1277"/>
                </a:lnTo>
                <a:lnTo>
                  <a:pt x="177" y="1245"/>
                </a:lnTo>
                <a:lnTo>
                  <a:pt x="150" y="1213"/>
                </a:lnTo>
                <a:lnTo>
                  <a:pt x="130" y="1180"/>
                </a:lnTo>
                <a:lnTo>
                  <a:pt x="107" y="1148"/>
                </a:lnTo>
                <a:lnTo>
                  <a:pt x="87" y="1112"/>
                </a:lnTo>
                <a:lnTo>
                  <a:pt x="70" y="1077"/>
                </a:lnTo>
                <a:lnTo>
                  <a:pt x="53" y="1038"/>
                </a:lnTo>
                <a:lnTo>
                  <a:pt x="40" y="1000"/>
                </a:lnTo>
                <a:lnTo>
                  <a:pt x="30" y="961"/>
                </a:lnTo>
                <a:lnTo>
                  <a:pt x="20" y="926"/>
                </a:lnTo>
                <a:lnTo>
                  <a:pt x="10" y="884"/>
                </a:lnTo>
                <a:lnTo>
                  <a:pt x="7" y="845"/>
                </a:lnTo>
                <a:lnTo>
                  <a:pt x="4" y="806"/>
                </a:lnTo>
                <a:lnTo>
                  <a:pt x="0" y="764"/>
                </a:lnTo>
                <a:lnTo>
                  <a:pt x="4" y="764"/>
                </a:lnTo>
                <a:moveTo>
                  <a:pt x="4" y="0"/>
                </a:moveTo>
                <a:lnTo>
                  <a:pt x="4" y="0"/>
                </a:lnTo>
                <a:moveTo>
                  <a:pt x="1576" y="1529"/>
                </a:moveTo>
                <a:lnTo>
                  <a:pt x="1576" y="1529"/>
                </a:lnTo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17"/>
          <p:cNvSpPr/>
          <p:nvPr/>
        </p:nvSpPr>
        <p:spPr>
          <a:xfrm>
            <a:off x="4977000" y="1898280"/>
            <a:ext cx="567360" cy="550440"/>
          </a:xfrm>
          <a:custGeom>
            <a:avLst/>
            <a:gdLst/>
            <a:ahLst/>
            <a:rect l="l" t="t" r="r" b="b"/>
            <a:pathLst>
              <a:path w="1577" h="1530">
                <a:moveTo>
                  <a:pt x="4" y="764"/>
                </a:moveTo>
                <a:lnTo>
                  <a:pt x="4" y="726"/>
                </a:lnTo>
                <a:lnTo>
                  <a:pt x="7" y="687"/>
                </a:lnTo>
                <a:lnTo>
                  <a:pt x="13" y="645"/>
                </a:lnTo>
                <a:lnTo>
                  <a:pt x="20" y="606"/>
                </a:lnTo>
                <a:lnTo>
                  <a:pt x="30" y="568"/>
                </a:lnTo>
                <a:lnTo>
                  <a:pt x="40" y="529"/>
                </a:lnTo>
                <a:lnTo>
                  <a:pt x="54" y="490"/>
                </a:lnTo>
                <a:lnTo>
                  <a:pt x="70" y="455"/>
                </a:lnTo>
                <a:lnTo>
                  <a:pt x="87" y="416"/>
                </a:lnTo>
                <a:lnTo>
                  <a:pt x="107" y="384"/>
                </a:lnTo>
                <a:lnTo>
                  <a:pt x="130" y="348"/>
                </a:lnTo>
                <a:lnTo>
                  <a:pt x="153" y="316"/>
                </a:lnTo>
                <a:lnTo>
                  <a:pt x="177" y="284"/>
                </a:lnTo>
                <a:lnTo>
                  <a:pt x="203" y="251"/>
                </a:lnTo>
                <a:lnTo>
                  <a:pt x="233" y="226"/>
                </a:lnTo>
                <a:lnTo>
                  <a:pt x="263" y="197"/>
                </a:lnTo>
                <a:lnTo>
                  <a:pt x="294" y="171"/>
                </a:lnTo>
                <a:lnTo>
                  <a:pt x="327" y="145"/>
                </a:lnTo>
                <a:lnTo>
                  <a:pt x="360" y="122"/>
                </a:lnTo>
                <a:lnTo>
                  <a:pt x="396" y="103"/>
                </a:lnTo>
                <a:lnTo>
                  <a:pt x="429" y="84"/>
                </a:lnTo>
                <a:lnTo>
                  <a:pt x="466" y="68"/>
                </a:lnTo>
                <a:lnTo>
                  <a:pt x="506" y="52"/>
                </a:lnTo>
                <a:lnTo>
                  <a:pt x="547" y="39"/>
                </a:lnTo>
                <a:lnTo>
                  <a:pt x="582" y="26"/>
                </a:lnTo>
                <a:lnTo>
                  <a:pt x="623" y="16"/>
                </a:lnTo>
                <a:lnTo>
                  <a:pt x="666" y="10"/>
                </a:lnTo>
                <a:lnTo>
                  <a:pt x="706" y="4"/>
                </a:lnTo>
                <a:lnTo>
                  <a:pt x="746" y="0"/>
                </a:lnTo>
                <a:lnTo>
                  <a:pt x="790" y="0"/>
                </a:lnTo>
                <a:lnTo>
                  <a:pt x="831" y="0"/>
                </a:lnTo>
                <a:lnTo>
                  <a:pt x="870" y="4"/>
                </a:lnTo>
                <a:lnTo>
                  <a:pt x="910" y="10"/>
                </a:lnTo>
                <a:lnTo>
                  <a:pt x="953" y="16"/>
                </a:lnTo>
                <a:lnTo>
                  <a:pt x="990" y="26"/>
                </a:lnTo>
                <a:lnTo>
                  <a:pt x="1030" y="39"/>
                </a:lnTo>
                <a:lnTo>
                  <a:pt x="1070" y="52"/>
                </a:lnTo>
                <a:lnTo>
                  <a:pt x="1106" y="65"/>
                </a:lnTo>
                <a:lnTo>
                  <a:pt x="1143" y="84"/>
                </a:lnTo>
                <a:lnTo>
                  <a:pt x="1180" y="103"/>
                </a:lnTo>
                <a:lnTo>
                  <a:pt x="1217" y="122"/>
                </a:lnTo>
                <a:lnTo>
                  <a:pt x="1250" y="145"/>
                </a:lnTo>
                <a:lnTo>
                  <a:pt x="1283" y="171"/>
                </a:lnTo>
                <a:lnTo>
                  <a:pt x="1313" y="197"/>
                </a:lnTo>
                <a:lnTo>
                  <a:pt x="1343" y="223"/>
                </a:lnTo>
                <a:lnTo>
                  <a:pt x="1373" y="251"/>
                </a:lnTo>
                <a:lnTo>
                  <a:pt x="1400" y="284"/>
                </a:lnTo>
                <a:lnTo>
                  <a:pt x="1422" y="316"/>
                </a:lnTo>
                <a:lnTo>
                  <a:pt x="1446" y="348"/>
                </a:lnTo>
                <a:lnTo>
                  <a:pt x="1470" y="380"/>
                </a:lnTo>
                <a:lnTo>
                  <a:pt x="1489" y="416"/>
                </a:lnTo>
                <a:lnTo>
                  <a:pt x="1506" y="455"/>
                </a:lnTo>
                <a:lnTo>
                  <a:pt x="1520" y="490"/>
                </a:lnTo>
                <a:lnTo>
                  <a:pt x="1536" y="529"/>
                </a:lnTo>
                <a:lnTo>
                  <a:pt x="1546" y="568"/>
                </a:lnTo>
                <a:lnTo>
                  <a:pt x="1556" y="606"/>
                </a:lnTo>
                <a:lnTo>
                  <a:pt x="1566" y="645"/>
                </a:lnTo>
                <a:lnTo>
                  <a:pt x="1570" y="684"/>
                </a:lnTo>
                <a:lnTo>
                  <a:pt x="1573" y="722"/>
                </a:lnTo>
                <a:lnTo>
                  <a:pt x="1573" y="764"/>
                </a:lnTo>
                <a:lnTo>
                  <a:pt x="1573" y="803"/>
                </a:lnTo>
                <a:lnTo>
                  <a:pt x="1570" y="845"/>
                </a:lnTo>
                <a:lnTo>
                  <a:pt x="1566" y="884"/>
                </a:lnTo>
                <a:lnTo>
                  <a:pt x="1556" y="922"/>
                </a:lnTo>
                <a:lnTo>
                  <a:pt x="1546" y="961"/>
                </a:lnTo>
                <a:lnTo>
                  <a:pt x="1536" y="1000"/>
                </a:lnTo>
                <a:lnTo>
                  <a:pt x="1522" y="1038"/>
                </a:lnTo>
                <a:lnTo>
                  <a:pt x="1506" y="1074"/>
                </a:lnTo>
                <a:lnTo>
                  <a:pt x="1489" y="1112"/>
                </a:lnTo>
                <a:lnTo>
                  <a:pt x="1470" y="1145"/>
                </a:lnTo>
                <a:lnTo>
                  <a:pt x="1446" y="1180"/>
                </a:lnTo>
                <a:lnTo>
                  <a:pt x="1422" y="1213"/>
                </a:lnTo>
                <a:lnTo>
                  <a:pt x="1400" y="1245"/>
                </a:lnTo>
                <a:lnTo>
                  <a:pt x="1373" y="1277"/>
                </a:lnTo>
                <a:lnTo>
                  <a:pt x="1343" y="1302"/>
                </a:lnTo>
                <a:lnTo>
                  <a:pt x="1313" y="1333"/>
                </a:lnTo>
                <a:lnTo>
                  <a:pt x="1283" y="1358"/>
                </a:lnTo>
                <a:lnTo>
                  <a:pt x="1250" y="1385"/>
                </a:lnTo>
                <a:lnTo>
                  <a:pt x="1217" y="1407"/>
                </a:lnTo>
                <a:lnTo>
                  <a:pt x="1180" y="1426"/>
                </a:lnTo>
                <a:lnTo>
                  <a:pt x="1147" y="1446"/>
                </a:lnTo>
                <a:lnTo>
                  <a:pt x="1106" y="1462"/>
                </a:lnTo>
                <a:lnTo>
                  <a:pt x="1070" y="1478"/>
                </a:lnTo>
                <a:lnTo>
                  <a:pt x="1030" y="1494"/>
                </a:lnTo>
                <a:lnTo>
                  <a:pt x="990" y="1504"/>
                </a:lnTo>
                <a:lnTo>
                  <a:pt x="953" y="1514"/>
                </a:lnTo>
                <a:lnTo>
                  <a:pt x="910" y="1520"/>
                </a:lnTo>
                <a:lnTo>
                  <a:pt x="870" y="1526"/>
                </a:lnTo>
                <a:lnTo>
                  <a:pt x="831" y="1529"/>
                </a:lnTo>
                <a:lnTo>
                  <a:pt x="790" y="1529"/>
                </a:lnTo>
                <a:lnTo>
                  <a:pt x="746" y="1529"/>
                </a:lnTo>
                <a:lnTo>
                  <a:pt x="706" y="1526"/>
                </a:lnTo>
                <a:lnTo>
                  <a:pt x="666" y="1520"/>
                </a:lnTo>
                <a:lnTo>
                  <a:pt x="623" y="1514"/>
                </a:lnTo>
                <a:lnTo>
                  <a:pt x="586" y="1504"/>
                </a:lnTo>
                <a:lnTo>
                  <a:pt x="547" y="1494"/>
                </a:lnTo>
                <a:lnTo>
                  <a:pt x="506" y="1478"/>
                </a:lnTo>
                <a:lnTo>
                  <a:pt x="466" y="1465"/>
                </a:lnTo>
                <a:lnTo>
                  <a:pt x="429" y="1446"/>
                </a:lnTo>
                <a:lnTo>
                  <a:pt x="396" y="1426"/>
                </a:lnTo>
                <a:lnTo>
                  <a:pt x="360" y="1407"/>
                </a:lnTo>
                <a:lnTo>
                  <a:pt x="327" y="1385"/>
                </a:lnTo>
                <a:lnTo>
                  <a:pt x="294" y="1358"/>
                </a:lnTo>
                <a:lnTo>
                  <a:pt x="263" y="1333"/>
                </a:lnTo>
                <a:lnTo>
                  <a:pt x="233" y="1307"/>
                </a:lnTo>
                <a:lnTo>
                  <a:pt x="203" y="1277"/>
                </a:lnTo>
                <a:lnTo>
                  <a:pt x="177" y="1245"/>
                </a:lnTo>
                <a:lnTo>
                  <a:pt x="150" y="1213"/>
                </a:lnTo>
                <a:lnTo>
                  <a:pt x="130" y="1180"/>
                </a:lnTo>
                <a:lnTo>
                  <a:pt x="107" y="1148"/>
                </a:lnTo>
                <a:lnTo>
                  <a:pt x="87" y="1112"/>
                </a:lnTo>
                <a:lnTo>
                  <a:pt x="70" y="1077"/>
                </a:lnTo>
                <a:lnTo>
                  <a:pt x="54" y="1038"/>
                </a:lnTo>
                <a:lnTo>
                  <a:pt x="40" y="1000"/>
                </a:lnTo>
                <a:lnTo>
                  <a:pt x="30" y="961"/>
                </a:lnTo>
                <a:lnTo>
                  <a:pt x="17" y="926"/>
                </a:lnTo>
                <a:lnTo>
                  <a:pt x="10" y="884"/>
                </a:lnTo>
                <a:lnTo>
                  <a:pt x="7" y="845"/>
                </a:lnTo>
                <a:lnTo>
                  <a:pt x="4" y="806"/>
                </a:lnTo>
                <a:lnTo>
                  <a:pt x="0" y="764"/>
                </a:lnTo>
                <a:lnTo>
                  <a:pt x="4" y="764"/>
                </a:lnTo>
                <a:moveTo>
                  <a:pt x="4" y="0"/>
                </a:moveTo>
                <a:lnTo>
                  <a:pt x="4" y="0"/>
                </a:lnTo>
                <a:moveTo>
                  <a:pt x="1576" y="1529"/>
                </a:moveTo>
                <a:lnTo>
                  <a:pt x="1576" y="1529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18"/>
          <p:cNvSpPr/>
          <p:nvPr/>
        </p:nvSpPr>
        <p:spPr>
          <a:xfrm>
            <a:off x="4951800" y="1873800"/>
            <a:ext cx="567360" cy="550440"/>
          </a:xfrm>
          <a:custGeom>
            <a:avLst/>
            <a:gdLst/>
            <a:ahLst/>
            <a:rect l="l" t="t" r="r" b="b"/>
            <a:pathLst>
              <a:path w="1577" h="1530">
                <a:moveTo>
                  <a:pt x="4" y="764"/>
                </a:moveTo>
                <a:lnTo>
                  <a:pt x="4" y="726"/>
                </a:lnTo>
                <a:lnTo>
                  <a:pt x="7" y="687"/>
                </a:lnTo>
                <a:lnTo>
                  <a:pt x="13" y="645"/>
                </a:lnTo>
                <a:lnTo>
                  <a:pt x="20" y="606"/>
                </a:lnTo>
                <a:lnTo>
                  <a:pt x="30" y="568"/>
                </a:lnTo>
                <a:lnTo>
                  <a:pt x="40" y="529"/>
                </a:lnTo>
                <a:lnTo>
                  <a:pt x="53" y="490"/>
                </a:lnTo>
                <a:lnTo>
                  <a:pt x="70" y="455"/>
                </a:lnTo>
                <a:lnTo>
                  <a:pt x="87" y="420"/>
                </a:lnTo>
                <a:lnTo>
                  <a:pt x="107" y="384"/>
                </a:lnTo>
                <a:lnTo>
                  <a:pt x="130" y="348"/>
                </a:lnTo>
                <a:lnTo>
                  <a:pt x="153" y="316"/>
                </a:lnTo>
                <a:lnTo>
                  <a:pt x="177" y="284"/>
                </a:lnTo>
                <a:lnTo>
                  <a:pt x="203" y="251"/>
                </a:lnTo>
                <a:lnTo>
                  <a:pt x="233" y="226"/>
                </a:lnTo>
                <a:lnTo>
                  <a:pt x="263" y="197"/>
                </a:lnTo>
                <a:lnTo>
                  <a:pt x="293" y="171"/>
                </a:lnTo>
                <a:lnTo>
                  <a:pt x="327" y="145"/>
                </a:lnTo>
                <a:lnTo>
                  <a:pt x="360" y="122"/>
                </a:lnTo>
                <a:lnTo>
                  <a:pt x="396" y="103"/>
                </a:lnTo>
                <a:lnTo>
                  <a:pt x="429" y="84"/>
                </a:lnTo>
                <a:lnTo>
                  <a:pt x="466" y="68"/>
                </a:lnTo>
                <a:lnTo>
                  <a:pt x="506" y="52"/>
                </a:lnTo>
                <a:lnTo>
                  <a:pt x="547" y="38"/>
                </a:lnTo>
                <a:lnTo>
                  <a:pt x="582" y="26"/>
                </a:lnTo>
                <a:lnTo>
                  <a:pt x="626" y="16"/>
                </a:lnTo>
                <a:lnTo>
                  <a:pt x="666" y="10"/>
                </a:lnTo>
                <a:lnTo>
                  <a:pt x="706" y="4"/>
                </a:lnTo>
                <a:lnTo>
                  <a:pt x="746" y="0"/>
                </a:lnTo>
                <a:lnTo>
                  <a:pt x="789" y="0"/>
                </a:lnTo>
                <a:lnTo>
                  <a:pt x="829" y="0"/>
                </a:lnTo>
                <a:lnTo>
                  <a:pt x="870" y="4"/>
                </a:lnTo>
                <a:lnTo>
                  <a:pt x="910" y="10"/>
                </a:lnTo>
                <a:lnTo>
                  <a:pt x="953" y="16"/>
                </a:lnTo>
                <a:lnTo>
                  <a:pt x="990" y="26"/>
                </a:lnTo>
                <a:lnTo>
                  <a:pt x="1030" y="38"/>
                </a:lnTo>
                <a:lnTo>
                  <a:pt x="1069" y="52"/>
                </a:lnTo>
                <a:lnTo>
                  <a:pt x="1106" y="65"/>
                </a:lnTo>
                <a:lnTo>
                  <a:pt x="1143" y="84"/>
                </a:lnTo>
                <a:lnTo>
                  <a:pt x="1180" y="103"/>
                </a:lnTo>
                <a:lnTo>
                  <a:pt x="1217" y="122"/>
                </a:lnTo>
                <a:lnTo>
                  <a:pt x="1250" y="145"/>
                </a:lnTo>
                <a:lnTo>
                  <a:pt x="1283" y="171"/>
                </a:lnTo>
                <a:lnTo>
                  <a:pt x="1313" y="197"/>
                </a:lnTo>
                <a:lnTo>
                  <a:pt x="1343" y="223"/>
                </a:lnTo>
                <a:lnTo>
                  <a:pt x="1372" y="251"/>
                </a:lnTo>
                <a:lnTo>
                  <a:pt x="1400" y="284"/>
                </a:lnTo>
                <a:lnTo>
                  <a:pt x="1422" y="316"/>
                </a:lnTo>
                <a:lnTo>
                  <a:pt x="1446" y="348"/>
                </a:lnTo>
                <a:lnTo>
                  <a:pt x="1470" y="380"/>
                </a:lnTo>
                <a:lnTo>
                  <a:pt x="1489" y="416"/>
                </a:lnTo>
                <a:lnTo>
                  <a:pt x="1506" y="455"/>
                </a:lnTo>
                <a:lnTo>
                  <a:pt x="1522" y="490"/>
                </a:lnTo>
                <a:lnTo>
                  <a:pt x="1536" y="529"/>
                </a:lnTo>
                <a:lnTo>
                  <a:pt x="1546" y="568"/>
                </a:lnTo>
                <a:lnTo>
                  <a:pt x="1556" y="606"/>
                </a:lnTo>
                <a:lnTo>
                  <a:pt x="1566" y="645"/>
                </a:lnTo>
                <a:lnTo>
                  <a:pt x="1570" y="684"/>
                </a:lnTo>
                <a:lnTo>
                  <a:pt x="1573" y="722"/>
                </a:lnTo>
                <a:lnTo>
                  <a:pt x="1573" y="764"/>
                </a:lnTo>
                <a:lnTo>
                  <a:pt x="1573" y="803"/>
                </a:lnTo>
                <a:lnTo>
                  <a:pt x="1570" y="845"/>
                </a:lnTo>
                <a:lnTo>
                  <a:pt x="1566" y="884"/>
                </a:lnTo>
                <a:lnTo>
                  <a:pt x="1556" y="922"/>
                </a:lnTo>
                <a:lnTo>
                  <a:pt x="1546" y="961"/>
                </a:lnTo>
                <a:lnTo>
                  <a:pt x="1536" y="1000"/>
                </a:lnTo>
                <a:lnTo>
                  <a:pt x="1522" y="1038"/>
                </a:lnTo>
                <a:lnTo>
                  <a:pt x="1506" y="1074"/>
                </a:lnTo>
                <a:lnTo>
                  <a:pt x="1489" y="1112"/>
                </a:lnTo>
                <a:lnTo>
                  <a:pt x="1470" y="1144"/>
                </a:lnTo>
                <a:lnTo>
                  <a:pt x="1446" y="1180"/>
                </a:lnTo>
                <a:lnTo>
                  <a:pt x="1422" y="1213"/>
                </a:lnTo>
                <a:lnTo>
                  <a:pt x="1400" y="1245"/>
                </a:lnTo>
                <a:lnTo>
                  <a:pt x="1372" y="1277"/>
                </a:lnTo>
                <a:lnTo>
                  <a:pt x="1343" y="1302"/>
                </a:lnTo>
                <a:lnTo>
                  <a:pt x="1313" y="1332"/>
                </a:lnTo>
                <a:lnTo>
                  <a:pt x="1283" y="1357"/>
                </a:lnTo>
                <a:lnTo>
                  <a:pt x="1250" y="1385"/>
                </a:lnTo>
                <a:lnTo>
                  <a:pt x="1217" y="1407"/>
                </a:lnTo>
                <a:lnTo>
                  <a:pt x="1180" y="1426"/>
                </a:lnTo>
                <a:lnTo>
                  <a:pt x="1147" y="1446"/>
                </a:lnTo>
                <a:lnTo>
                  <a:pt x="1106" y="1465"/>
                </a:lnTo>
                <a:lnTo>
                  <a:pt x="1069" y="1478"/>
                </a:lnTo>
                <a:lnTo>
                  <a:pt x="1030" y="1494"/>
                </a:lnTo>
                <a:lnTo>
                  <a:pt x="990" y="1504"/>
                </a:lnTo>
                <a:lnTo>
                  <a:pt x="953" y="1514"/>
                </a:lnTo>
                <a:lnTo>
                  <a:pt x="910" y="1520"/>
                </a:lnTo>
                <a:lnTo>
                  <a:pt x="870" y="1526"/>
                </a:lnTo>
                <a:lnTo>
                  <a:pt x="829" y="1529"/>
                </a:lnTo>
                <a:lnTo>
                  <a:pt x="789" y="1529"/>
                </a:lnTo>
                <a:lnTo>
                  <a:pt x="746" y="1529"/>
                </a:lnTo>
                <a:lnTo>
                  <a:pt x="706" y="1526"/>
                </a:lnTo>
                <a:lnTo>
                  <a:pt x="666" y="1520"/>
                </a:lnTo>
                <a:lnTo>
                  <a:pt x="626" y="1514"/>
                </a:lnTo>
                <a:lnTo>
                  <a:pt x="586" y="1504"/>
                </a:lnTo>
                <a:lnTo>
                  <a:pt x="547" y="1494"/>
                </a:lnTo>
                <a:lnTo>
                  <a:pt x="506" y="1478"/>
                </a:lnTo>
                <a:lnTo>
                  <a:pt x="466" y="1465"/>
                </a:lnTo>
                <a:lnTo>
                  <a:pt x="429" y="1446"/>
                </a:lnTo>
                <a:lnTo>
                  <a:pt x="396" y="1426"/>
                </a:lnTo>
                <a:lnTo>
                  <a:pt x="360" y="1407"/>
                </a:lnTo>
                <a:lnTo>
                  <a:pt x="327" y="1385"/>
                </a:lnTo>
                <a:lnTo>
                  <a:pt x="293" y="1357"/>
                </a:lnTo>
                <a:lnTo>
                  <a:pt x="263" y="1332"/>
                </a:lnTo>
                <a:lnTo>
                  <a:pt x="233" y="1306"/>
                </a:lnTo>
                <a:lnTo>
                  <a:pt x="203" y="1277"/>
                </a:lnTo>
                <a:lnTo>
                  <a:pt x="177" y="1245"/>
                </a:lnTo>
                <a:lnTo>
                  <a:pt x="150" y="1213"/>
                </a:lnTo>
                <a:lnTo>
                  <a:pt x="130" y="1180"/>
                </a:lnTo>
                <a:lnTo>
                  <a:pt x="107" y="1148"/>
                </a:lnTo>
                <a:lnTo>
                  <a:pt x="87" y="1112"/>
                </a:lnTo>
                <a:lnTo>
                  <a:pt x="70" y="1077"/>
                </a:lnTo>
                <a:lnTo>
                  <a:pt x="53" y="1038"/>
                </a:lnTo>
                <a:lnTo>
                  <a:pt x="40" y="1000"/>
                </a:lnTo>
                <a:lnTo>
                  <a:pt x="30" y="961"/>
                </a:lnTo>
                <a:lnTo>
                  <a:pt x="20" y="926"/>
                </a:lnTo>
                <a:lnTo>
                  <a:pt x="10" y="884"/>
                </a:lnTo>
                <a:lnTo>
                  <a:pt x="7" y="845"/>
                </a:lnTo>
                <a:lnTo>
                  <a:pt x="4" y="806"/>
                </a:lnTo>
                <a:lnTo>
                  <a:pt x="0" y="764"/>
                </a:lnTo>
                <a:lnTo>
                  <a:pt x="4" y="764"/>
                </a:lnTo>
                <a:moveTo>
                  <a:pt x="4" y="0"/>
                </a:moveTo>
                <a:lnTo>
                  <a:pt x="4" y="0"/>
                </a:lnTo>
                <a:moveTo>
                  <a:pt x="1576" y="1529"/>
                </a:moveTo>
                <a:lnTo>
                  <a:pt x="1576" y="1529"/>
                </a:lnTo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19"/>
          <p:cNvSpPr/>
          <p:nvPr/>
        </p:nvSpPr>
        <p:spPr>
          <a:xfrm>
            <a:off x="1880280" y="3768480"/>
            <a:ext cx="567360" cy="550440"/>
          </a:xfrm>
          <a:custGeom>
            <a:avLst/>
            <a:gdLst/>
            <a:ahLst/>
            <a:rect l="l" t="t" r="r" b="b"/>
            <a:pathLst>
              <a:path w="1577" h="1530">
                <a:moveTo>
                  <a:pt x="4" y="764"/>
                </a:moveTo>
                <a:lnTo>
                  <a:pt x="4" y="726"/>
                </a:lnTo>
                <a:lnTo>
                  <a:pt x="7" y="687"/>
                </a:lnTo>
                <a:lnTo>
                  <a:pt x="13" y="645"/>
                </a:lnTo>
                <a:lnTo>
                  <a:pt x="20" y="606"/>
                </a:lnTo>
                <a:lnTo>
                  <a:pt x="30" y="568"/>
                </a:lnTo>
                <a:lnTo>
                  <a:pt x="40" y="529"/>
                </a:lnTo>
                <a:lnTo>
                  <a:pt x="54" y="490"/>
                </a:lnTo>
                <a:lnTo>
                  <a:pt x="70" y="455"/>
                </a:lnTo>
                <a:lnTo>
                  <a:pt x="87" y="416"/>
                </a:lnTo>
                <a:lnTo>
                  <a:pt x="107" y="384"/>
                </a:lnTo>
                <a:lnTo>
                  <a:pt x="130" y="348"/>
                </a:lnTo>
                <a:lnTo>
                  <a:pt x="153" y="316"/>
                </a:lnTo>
                <a:lnTo>
                  <a:pt x="177" y="284"/>
                </a:lnTo>
                <a:lnTo>
                  <a:pt x="203" y="251"/>
                </a:lnTo>
                <a:lnTo>
                  <a:pt x="233" y="226"/>
                </a:lnTo>
                <a:lnTo>
                  <a:pt x="263" y="197"/>
                </a:lnTo>
                <a:lnTo>
                  <a:pt x="294" y="171"/>
                </a:lnTo>
                <a:lnTo>
                  <a:pt x="327" y="145"/>
                </a:lnTo>
                <a:lnTo>
                  <a:pt x="360" y="122"/>
                </a:lnTo>
                <a:lnTo>
                  <a:pt x="396" y="103"/>
                </a:lnTo>
                <a:lnTo>
                  <a:pt x="429" y="84"/>
                </a:lnTo>
                <a:lnTo>
                  <a:pt x="466" y="68"/>
                </a:lnTo>
                <a:lnTo>
                  <a:pt x="506" y="52"/>
                </a:lnTo>
                <a:lnTo>
                  <a:pt x="547" y="39"/>
                </a:lnTo>
                <a:lnTo>
                  <a:pt x="582" y="26"/>
                </a:lnTo>
                <a:lnTo>
                  <a:pt x="623" y="16"/>
                </a:lnTo>
                <a:lnTo>
                  <a:pt x="666" y="10"/>
                </a:lnTo>
                <a:lnTo>
                  <a:pt x="706" y="4"/>
                </a:lnTo>
                <a:lnTo>
                  <a:pt x="746" y="0"/>
                </a:lnTo>
                <a:lnTo>
                  <a:pt x="790" y="0"/>
                </a:lnTo>
                <a:lnTo>
                  <a:pt x="831" y="0"/>
                </a:lnTo>
                <a:lnTo>
                  <a:pt x="870" y="4"/>
                </a:lnTo>
                <a:lnTo>
                  <a:pt x="910" y="10"/>
                </a:lnTo>
                <a:lnTo>
                  <a:pt x="953" y="16"/>
                </a:lnTo>
                <a:lnTo>
                  <a:pt x="990" y="26"/>
                </a:lnTo>
                <a:lnTo>
                  <a:pt x="1030" y="39"/>
                </a:lnTo>
                <a:lnTo>
                  <a:pt x="1070" y="52"/>
                </a:lnTo>
                <a:lnTo>
                  <a:pt x="1106" y="65"/>
                </a:lnTo>
                <a:lnTo>
                  <a:pt x="1143" y="84"/>
                </a:lnTo>
                <a:lnTo>
                  <a:pt x="1180" y="103"/>
                </a:lnTo>
                <a:lnTo>
                  <a:pt x="1217" y="122"/>
                </a:lnTo>
                <a:lnTo>
                  <a:pt x="1250" y="145"/>
                </a:lnTo>
                <a:lnTo>
                  <a:pt x="1283" y="171"/>
                </a:lnTo>
                <a:lnTo>
                  <a:pt x="1313" y="197"/>
                </a:lnTo>
                <a:lnTo>
                  <a:pt x="1343" y="223"/>
                </a:lnTo>
                <a:lnTo>
                  <a:pt x="1373" y="251"/>
                </a:lnTo>
                <a:lnTo>
                  <a:pt x="1400" y="284"/>
                </a:lnTo>
                <a:lnTo>
                  <a:pt x="1422" y="316"/>
                </a:lnTo>
                <a:lnTo>
                  <a:pt x="1446" y="348"/>
                </a:lnTo>
                <a:lnTo>
                  <a:pt x="1470" y="380"/>
                </a:lnTo>
                <a:lnTo>
                  <a:pt x="1489" y="416"/>
                </a:lnTo>
                <a:lnTo>
                  <a:pt x="1506" y="455"/>
                </a:lnTo>
                <a:lnTo>
                  <a:pt x="1520" y="490"/>
                </a:lnTo>
                <a:lnTo>
                  <a:pt x="1536" y="529"/>
                </a:lnTo>
                <a:lnTo>
                  <a:pt x="1546" y="568"/>
                </a:lnTo>
                <a:lnTo>
                  <a:pt x="1556" y="606"/>
                </a:lnTo>
                <a:lnTo>
                  <a:pt x="1566" y="645"/>
                </a:lnTo>
                <a:lnTo>
                  <a:pt x="1570" y="684"/>
                </a:lnTo>
                <a:lnTo>
                  <a:pt x="1573" y="722"/>
                </a:lnTo>
                <a:lnTo>
                  <a:pt x="1573" y="764"/>
                </a:lnTo>
                <a:lnTo>
                  <a:pt x="1573" y="803"/>
                </a:lnTo>
                <a:lnTo>
                  <a:pt x="1570" y="845"/>
                </a:lnTo>
                <a:lnTo>
                  <a:pt x="1566" y="884"/>
                </a:lnTo>
                <a:lnTo>
                  <a:pt x="1556" y="922"/>
                </a:lnTo>
                <a:lnTo>
                  <a:pt x="1546" y="961"/>
                </a:lnTo>
                <a:lnTo>
                  <a:pt x="1536" y="1000"/>
                </a:lnTo>
                <a:lnTo>
                  <a:pt x="1522" y="1038"/>
                </a:lnTo>
                <a:lnTo>
                  <a:pt x="1506" y="1074"/>
                </a:lnTo>
                <a:lnTo>
                  <a:pt x="1489" y="1112"/>
                </a:lnTo>
                <a:lnTo>
                  <a:pt x="1470" y="1145"/>
                </a:lnTo>
                <a:lnTo>
                  <a:pt x="1446" y="1180"/>
                </a:lnTo>
                <a:lnTo>
                  <a:pt x="1422" y="1213"/>
                </a:lnTo>
                <a:lnTo>
                  <a:pt x="1400" y="1245"/>
                </a:lnTo>
                <a:lnTo>
                  <a:pt x="1373" y="1277"/>
                </a:lnTo>
                <a:lnTo>
                  <a:pt x="1343" y="1302"/>
                </a:lnTo>
                <a:lnTo>
                  <a:pt x="1313" y="1333"/>
                </a:lnTo>
                <a:lnTo>
                  <a:pt x="1283" y="1358"/>
                </a:lnTo>
                <a:lnTo>
                  <a:pt x="1250" y="1385"/>
                </a:lnTo>
                <a:lnTo>
                  <a:pt x="1217" y="1407"/>
                </a:lnTo>
                <a:lnTo>
                  <a:pt x="1180" y="1426"/>
                </a:lnTo>
                <a:lnTo>
                  <a:pt x="1147" y="1446"/>
                </a:lnTo>
                <a:lnTo>
                  <a:pt x="1106" y="1462"/>
                </a:lnTo>
                <a:lnTo>
                  <a:pt x="1070" y="1478"/>
                </a:lnTo>
                <a:lnTo>
                  <a:pt x="1030" y="1494"/>
                </a:lnTo>
                <a:lnTo>
                  <a:pt x="990" y="1504"/>
                </a:lnTo>
                <a:lnTo>
                  <a:pt x="953" y="1514"/>
                </a:lnTo>
                <a:lnTo>
                  <a:pt x="910" y="1520"/>
                </a:lnTo>
                <a:lnTo>
                  <a:pt x="870" y="1526"/>
                </a:lnTo>
                <a:lnTo>
                  <a:pt x="831" y="1529"/>
                </a:lnTo>
                <a:lnTo>
                  <a:pt x="790" y="1529"/>
                </a:lnTo>
                <a:lnTo>
                  <a:pt x="746" y="1529"/>
                </a:lnTo>
                <a:lnTo>
                  <a:pt x="706" y="1526"/>
                </a:lnTo>
                <a:lnTo>
                  <a:pt x="666" y="1520"/>
                </a:lnTo>
                <a:lnTo>
                  <a:pt x="623" y="1514"/>
                </a:lnTo>
                <a:lnTo>
                  <a:pt x="586" y="1504"/>
                </a:lnTo>
                <a:lnTo>
                  <a:pt x="547" y="1494"/>
                </a:lnTo>
                <a:lnTo>
                  <a:pt x="506" y="1478"/>
                </a:lnTo>
                <a:lnTo>
                  <a:pt x="466" y="1465"/>
                </a:lnTo>
                <a:lnTo>
                  <a:pt x="429" y="1446"/>
                </a:lnTo>
                <a:lnTo>
                  <a:pt x="396" y="1426"/>
                </a:lnTo>
                <a:lnTo>
                  <a:pt x="360" y="1407"/>
                </a:lnTo>
                <a:lnTo>
                  <a:pt x="327" y="1385"/>
                </a:lnTo>
                <a:lnTo>
                  <a:pt x="294" y="1358"/>
                </a:lnTo>
                <a:lnTo>
                  <a:pt x="263" y="1333"/>
                </a:lnTo>
                <a:lnTo>
                  <a:pt x="233" y="1307"/>
                </a:lnTo>
                <a:lnTo>
                  <a:pt x="203" y="1277"/>
                </a:lnTo>
                <a:lnTo>
                  <a:pt x="177" y="1245"/>
                </a:lnTo>
                <a:lnTo>
                  <a:pt x="150" y="1213"/>
                </a:lnTo>
                <a:lnTo>
                  <a:pt x="130" y="1180"/>
                </a:lnTo>
                <a:lnTo>
                  <a:pt x="107" y="1148"/>
                </a:lnTo>
                <a:lnTo>
                  <a:pt x="87" y="1112"/>
                </a:lnTo>
                <a:lnTo>
                  <a:pt x="70" y="1077"/>
                </a:lnTo>
                <a:lnTo>
                  <a:pt x="54" y="1038"/>
                </a:lnTo>
                <a:lnTo>
                  <a:pt x="40" y="1000"/>
                </a:lnTo>
                <a:lnTo>
                  <a:pt x="30" y="961"/>
                </a:lnTo>
                <a:lnTo>
                  <a:pt x="17" y="926"/>
                </a:lnTo>
                <a:lnTo>
                  <a:pt x="10" y="884"/>
                </a:lnTo>
                <a:lnTo>
                  <a:pt x="7" y="845"/>
                </a:lnTo>
                <a:lnTo>
                  <a:pt x="4" y="806"/>
                </a:lnTo>
                <a:lnTo>
                  <a:pt x="0" y="764"/>
                </a:lnTo>
                <a:lnTo>
                  <a:pt x="4" y="764"/>
                </a:lnTo>
                <a:moveTo>
                  <a:pt x="4" y="0"/>
                </a:moveTo>
                <a:lnTo>
                  <a:pt x="4" y="0"/>
                </a:lnTo>
                <a:moveTo>
                  <a:pt x="1576" y="1529"/>
                </a:moveTo>
                <a:lnTo>
                  <a:pt x="1576" y="1529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20"/>
          <p:cNvSpPr/>
          <p:nvPr/>
        </p:nvSpPr>
        <p:spPr>
          <a:xfrm>
            <a:off x="1855080" y="3744000"/>
            <a:ext cx="567360" cy="550440"/>
          </a:xfrm>
          <a:custGeom>
            <a:avLst/>
            <a:gdLst/>
            <a:ahLst/>
            <a:rect l="l" t="t" r="r" b="b"/>
            <a:pathLst>
              <a:path w="1577" h="1530">
                <a:moveTo>
                  <a:pt x="4" y="764"/>
                </a:moveTo>
                <a:lnTo>
                  <a:pt x="4" y="726"/>
                </a:lnTo>
                <a:lnTo>
                  <a:pt x="7" y="687"/>
                </a:lnTo>
                <a:lnTo>
                  <a:pt x="13" y="645"/>
                </a:lnTo>
                <a:lnTo>
                  <a:pt x="20" y="606"/>
                </a:lnTo>
                <a:lnTo>
                  <a:pt x="30" y="568"/>
                </a:lnTo>
                <a:lnTo>
                  <a:pt x="40" y="529"/>
                </a:lnTo>
                <a:lnTo>
                  <a:pt x="53" y="490"/>
                </a:lnTo>
                <a:lnTo>
                  <a:pt x="70" y="455"/>
                </a:lnTo>
                <a:lnTo>
                  <a:pt x="87" y="420"/>
                </a:lnTo>
                <a:lnTo>
                  <a:pt x="107" y="384"/>
                </a:lnTo>
                <a:lnTo>
                  <a:pt x="130" y="348"/>
                </a:lnTo>
                <a:lnTo>
                  <a:pt x="153" y="316"/>
                </a:lnTo>
                <a:lnTo>
                  <a:pt x="177" y="284"/>
                </a:lnTo>
                <a:lnTo>
                  <a:pt x="203" y="251"/>
                </a:lnTo>
                <a:lnTo>
                  <a:pt x="233" y="226"/>
                </a:lnTo>
                <a:lnTo>
                  <a:pt x="263" y="197"/>
                </a:lnTo>
                <a:lnTo>
                  <a:pt x="293" y="171"/>
                </a:lnTo>
                <a:lnTo>
                  <a:pt x="327" y="145"/>
                </a:lnTo>
                <a:lnTo>
                  <a:pt x="360" y="122"/>
                </a:lnTo>
                <a:lnTo>
                  <a:pt x="396" y="103"/>
                </a:lnTo>
                <a:lnTo>
                  <a:pt x="429" y="84"/>
                </a:lnTo>
                <a:lnTo>
                  <a:pt x="466" y="68"/>
                </a:lnTo>
                <a:lnTo>
                  <a:pt x="506" y="52"/>
                </a:lnTo>
                <a:lnTo>
                  <a:pt x="547" y="38"/>
                </a:lnTo>
                <a:lnTo>
                  <a:pt x="582" y="26"/>
                </a:lnTo>
                <a:lnTo>
                  <a:pt x="626" y="16"/>
                </a:lnTo>
                <a:lnTo>
                  <a:pt x="666" y="10"/>
                </a:lnTo>
                <a:lnTo>
                  <a:pt x="706" y="4"/>
                </a:lnTo>
                <a:lnTo>
                  <a:pt x="746" y="0"/>
                </a:lnTo>
                <a:lnTo>
                  <a:pt x="789" y="0"/>
                </a:lnTo>
                <a:lnTo>
                  <a:pt x="829" y="0"/>
                </a:lnTo>
                <a:lnTo>
                  <a:pt x="870" y="4"/>
                </a:lnTo>
                <a:lnTo>
                  <a:pt x="910" y="10"/>
                </a:lnTo>
                <a:lnTo>
                  <a:pt x="953" y="16"/>
                </a:lnTo>
                <a:lnTo>
                  <a:pt x="990" y="26"/>
                </a:lnTo>
                <a:lnTo>
                  <a:pt x="1030" y="38"/>
                </a:lnTo>
                <a:lnTo>
                  <a:pt x="1069" y="52"/>
                </a:lnTo>
                <a:lnTo>
                  <a:pt x="1106" y="65"/>
                </a:lnTo>
                <a:lnTo>
                  <a:pt x="1143" y="84"/>
                </a:lnTo>
                <a:lnTo>
                  <a:pt x="1180" y="103"/>
                </a:lnTo>
                <a:lnTo>
                  <a:pt x="1217" y="122"/>
                </a:lnTo>
                <a:lnTo>
                  <a:pt x="1250" y="145"/>
                </a:lnTo>
                <a:lnTo>
                  <a:pt x="1283" y="171"/>
                </a:lnTo>
                <a:lnTo>
                  <a:pt x="1313" y="197"/>
                </a:lnTo>
                <a:lnTo>
                  <a:pt x="1343" y="223"/>
                </a:lnTo>
                <a:lnTo>
                  <a:pt x="1372" y="251"/>
                </a:lnTo>
                <a:lnTo>
                  <a:pt x="1400" y="284"/>
                </a:lnTo>
                <a:lnTo>
                  <a:pt x="1422" y="316"/>
                </a:lnTo>
                <a:lnTo>
                  <a:pt x="1446" y="348"/>
                </a:lnTo>
                <a:lnTo>
                  <a:pt x="1470" y="380"/>
                </a:lnTo>
                <a:lnTo>
                  <a:pt x="1489" y="416"/>
                </a:lnTo>
                <a:lnTo>
                  <a:pt x="1506" y="455"/>
                </a:lnTo>
                <a:lnTo>
                  <a:pt x="1522" y="490"/>
                </a:lnTo>
                <a:lnTo>
                  <a:pt x="1536" y="529"/>
                </a:lnTo>
                <a:lnTo>
                  <a:pt x="1546" y="568"/>
                </a:lnTo>
                <a:lnTo>
                  <a:pt x="1556" y="606"/>
                </a:lnTo>
                <a:lnTo>
                  <a:pt x="1566" y="645"/>
                </a:lnTo>
                <a:lnTo>
                  <a:pt x="1570" y="684"/>
                </a:lnTo>
                <a:lnTo>
                  <a:pt x="1573" y="722"/>
                </a:lnTo>
                <a:lnTo>
                  <a:pt x="1573" y="764"/>
                </a:lnTo>
                <a:lnTo>
                  <a:pt x="1573" y="803"/>
                </a:lnTo>
                <a:lnTo>
                  <a:pt x="1570" y="845"/>
                </a:lnTo>
                <a:lnTo>
                  <a:pt x="1566" y="884"/>
                </a:lnTo>
                <a:lnTo>
                  <a:pt x="1556" y="922"/>
                </a:lnTo>
                <a:lnTo>
                  <a:pt x="1546" y="961"/>
                </a:lnTo>
                <a:lnTo>
                  <a:pt x="1536" y="1000"/>
                </a:lnTo>
                <a:lnTo>
                  <a:pt x="1522" y="1038"/>
                </a:lnTo>
                <a:lnTo>
                  <a:pt x="1506" y="1074"/>
                </a:lnTo>
                <a:lnTo>
                  <a:pt x="1489" y="1112"/>
                </a:lnTo>
                <a:lnTo>
                  <a:pt x="1470" y="1144"/>
                </a:lnTo>
                <a:lnTo>
                  <a:pt x="1446" y="1180"/>
                </a:lnTo>
                <a:lnTo>
                  <a:pt x="1422" y="1213"/>
                </a:lnTo>
                <a:lnTo>
                  <a:pt x="1400" y="1245"/>
                </a:lnTo>
                <a:lnTo>
                  <a:pt x="1372" y="1277"/>
                </a:lnTo>
                <a:lnTo>
                  <a:pt x="1343" y="1302"/>
                </a:lnTo>
                <a:lnTo>
                  <a:pt x="1313" y="1332"/>
                </a:lnTo>
                <a:lnTo>
                  <a:pt x="1283" y="1357"/>
                </a:lnTo>
                <a:lnTo>
                  <a:pt x="1250" y="1385"/>
                </a:lnTo>
                <a:lnTo>
                  <a:pt x="1217" y="1407"/>
                </a:lnTo>
                <a:lnTo>
                  <a:pt x="1180" y="1426"/>
                </a:lnTo>
                <a:lnTo>
                  <a:pt x="1147" y="1446"/>
                </a:lnTo>
                <a:lnTo>
                  <a:pt x="1106" y="1465"/>
                </a:lnTo>
                <a:lnTo>
                  <a:pt x="1069" y="1478"/>
                </a:lnTo>
                <a:lnTo>
                  <a:pt x="1030" y="1494"/>
                </a:lnTo>
                <a:lnTo>
                  <a:pt x="990" y="1504"/>
                </a:lnTo>
                <a:lnTo>
                  <a:pt x="953" y="1514"/>
                </a:lnTo>
                <a:lnTo>
                  <a:pt x="910" y="1520"/>
                </a:lnTo>
                <a:lnTo>
                  <a:pt x="870" y="1526"/>
                </a:lnTo>
                <a:lnTo>
                  <a:pt x="829" y="1529"/>
                </a:lnTo>
                <a:lnTo>
                  <a:pt x="789" y="1529"/>
                </a:lnTo>
                <a:lnTo>
                  <a:pt x="746" y="1529"/>
                </a:lnTo>
                <a:lnTo>
                  <a:pt x="706" y="1526"/>
                </a:lnTo>
                <a:lnTo>
                  <a:pt x="666" y="1520"/>
                </a:lnTo>
                <a:lnTo>
                  <a:pt x="626" y="1514"/>
                </a:lnTo>
                <a:lnTo>
                  <a:pt x="586" y="1504"/>
                </a:lnTo>
                <a:lnTo>
                  <a:pt x="547" y="1494"/>
                </a:lnTo>
                <a:lnTo>
                  <a:pt x="506" y="1478"/>
                </a:lnTo>
                <a:lnTo>
                  <a:pt x="466" y="1465"/>
                </a:lnTo>
                <a:lnTo>
                  <a:pt x="429" y="1446"/>
                </a:lnTo>
                <a:lnTo>
                  <a:pt x="396" y="1426"/>
                </a:lnTo>
                <a:lnTo>
                  <a:pt x="360" y="1407"/>
                </a:lnTo>
                <a:lnTo>
                  <a:pt x="327" y="1385"/>
                </a:lnTo>
                <a:lnTo>
                  <a:pt x="293" y="1357"/>
                </a:lnTo>
                <a:lnTo>
                  <a:pt x="263" y="1332"/>
                </a:lnTo>
                <a:lnTo>
                  <a:pt x="233" y="1306"/>
                </a:lnTo>
                <a:lnTo>
                  <a:pt x="203" y="1277"/>
                </a:lnTo>
                <a:lnTo>
                  <a:pt x="177" y="1245"/>
                </a:lnTo>
                <a:lnTo>
                  <a:pt x="150" y="1213"/>
                </a:lnTo>
                <a:lnTo>
                  <a:pt x="130" y="1180"/>
                </a:lnTo>
                <a:lnTo>
                  <a:pt x="107" y="1148"/>
                </a:lnTo>
                <a:lnTo>
                  <a:pt x="87" y="1112"/>
                </a:lnTo>
                <a:lnTo>
                  <a:pt x="70" y="1077"/>
                </a:lnTo>
                <a:lnTo>
                  <a:pt x="53" y="1038"/>
                </a:lnTo>
                <a:lnTo>
                  <a:pt x="40" y="1000"/>
                </a:lnTo>
                <a:lnTo>
                  <a:pt x="30" y="961"/>
                </a:lnTo>
                <a:lnTo>
                  <a:pt x="20" y="926"/>
                </a:lnTo>
                <a:lnTo>
                  <a:pt x="10" y="884"/>
                </a:lnTo>
                <a:lnTo>
                  <a:pt x="7" y="845"/>
                </a:lnTo>
                <a:lnTo>
                  <a:pt x="4" y="806"/>
                </a:lnTo>
                <a:lnTo>
                  <a:pt x="0" y="764"/>
                </a:lnTo>
                <a:lnTo>
                  <a:pt x="4" y="764"/>
                </a:lnTo>
                <a:moveTo>
                  <a:pt x="4" y="0"/>
                </a:moveTo>
                <a:lnTo>
                  <a:pt x="4" y="0"/>
                </a:lnTo>
                <a:moveTo>
                  <a:pt x="1576" y="1529"/>
                </a:moveTo>
                <a:lnTo>
                  <a:pt x="1576" y="1529"/>
                </a:lnTo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21"/>
          <p:cNvSpPr/>
          <p:nvPr/>
        </p:nvSpPr>
        <p:spPr>
          <a:xfrm>
            <a:off x="871560" y="1933560"/>
            <a:ext cx="4932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2200" spc="-1" strike="noStrike">
                <a:solidFill>
                  <a:srgbClr val="ffffff"/>
                </a:solidFill>
                <a:latin typeface="Phetsarath OT"/>
                <a:ea typeface="Open Sans"/>
              </a:rPr>
              <a:t>01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289" name="CustomShape 22"/>
          <p:cNvSpPr/>
          <p:nvPr/>
        </p:nvSpPr>
        <p:spPr>
          <a:xfrm>
            <a:off x="2854800" y="1933920"/>
            <a:ext cx="4932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2200" spc="-1" strike="noStrike">
                <a:solidFill>
                  <a:srgbClr val="ffffff"/>
                </a:solidFill>
                <a:latin typeface="Phetsarath OT"/>
                <a:ea typeface="Open Sans"/>
              </a:rPr>
              <a:t>02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290" name="CustomShape 23"/>
          <p:cNvSpPr/>
          <p:nvPr/>
        </p:nvSpPr>
        <p:spPr>
          <a:xfrm>
            <a:off x="4989960" y="1944000"/>
            <a:ext cx="4932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2200" spc="-1" strike="noStrike">
                <a:solidFill>
                  <a:srgbClr val="ffffff"/>
                </a:solidFill>
                <a:latin typeface="Phetsarath OT"/>
                <a:ea typeface="Open Sans"/>
              </a:rPr>
              <a:t>03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291" name="CustomShape 24"/>
          <p:cNvSpPr/>
          <p:nvPr/>
        </p:nvSpPr>
        <p:spPr>
          <a:xfrm>
            <a:off x="1880280" y="3816000"/>
            <a:ext cx="4932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2200" spc="-1" strike="noStrike">
                <a:solidFill>
                  <a:srgbClr val="ffffff"/>
                </a:solidFill>
                <a:latin typeface="Phetsarath OT"/>
                <a:ea typeface="Open Sans"/>
              </a:rPr>
              <a:t>04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292" name="CustomShape 25"/>
          <p:cNvSpPr/>
          <p:nvPr/>
        </p:nvSpPr>
        <p:spPr>
          <a:xfrm>
            <a:off x="4004640" y="3768840"/>
            <a:ext cx="567360" cy="550440"/>
          </a:xfrm>
          <a:custGeom>
            <a:avLst/>
            <a:gdLst/>
            <a:ahLst/>
            <a:rect l="l" t="t" r="r" b="b"/>
            <a:pathLst>
              <a:path w="1577" h="1530">
                <a:moveTo>
                  <a:pt x="4" y="764"/>
                </a:moveTo>
                <a:lnTo>
                  <a:pt x="4" y="726"/>
                </a:lnTo>
                <a:lnTo>
                  <a:pt x="7" y="687"/>
                </a:lnTo>
                <a:lnTo>
                  <a:pt x="13" y="645"/>
                </a:lnTo>
                <a:lnTo>
                  <a:pt x="20" y="606"/>
                </a:lnTo>
                <a:lnTo>
                  <a:pt x="30" y="568"/>
                </a:lnTo>
                <a:lnTo>
                  <a:pt x="40" y="529"/>
                </a:lnTo>
                <a:lnTo>
                  <a:pt x="54" y="490"/>
                </a:lnTo>
                <a:lnTo>
                  <a:pt x="70" y="455"/>
                </a:lnTo>
                <a:lnTo>
                  <a:pt x="87" y="416"/>
                </a:lnTo>
                <a:lnTo>
                  <a:pt x="107" y="384"/>
                </a:lnTo>
                <a:lnTo>
                  <a:pt x="130" y="348"/>
                </a:lnTo>
                <a:lnTo>
                  <a:pt x="153" y="316"/>
                </a:lnTo>
                <a:lnTo>
                  <a:pt x="177" y="284"/>
                </a:lnTo>
                <a:lnTo>
                  <a:pt x="203" y="251"/>
                </a:lnTo>
                <a:lnTo>
                  <a:pt x="233" y="226"/>
                </a:lnTo>
                <a:lnTo>
                  <a:pt x="263" y="197"/>
                </a:lnTo>
                <a:lnTo>
                  <a:pt x="294" y="171"/>
                </a:lnTo>
                <a:lnTo>
                  <a:pt x="327" y="145"/>
                </a:lnTo>
                <a:lnTo>
                  <a:pt x="360" y="122"/>
                </a:lnTo>
                <a:lnTo>
                  <a:pt x="396" y="103"/>
                </a:lnTo>
                <a:lnTo>
                  <a:pt x="429" y="84"/>
                </a:lnTo>
                <a:lnTo>
                  <a:pt x="466" y="68"/>
                </a:lnTo>
                <a:lnTo>
                  <a:pt x="506" y="52"/>
                </a:lnTo>
                <a:lnTo>
                  <a:pt x="547" y="39"/>
                </a:lnTo>
                <a:lnTo>
                  <a:pt x="582" y="26"/>
                </a:lnTo>
                <a:lnTo>
                  <a:pt x="623" y="16"/>
                </a:lnTo>
                <a:lnTo>
                  <a:pt x="666" y="10"/>
                </a:lnTo>
                <a:lnTo>
                  <a:pt x="706" y="4"/>
                </a:lnTo>
                <a:lnTo>
                  <a:pt x="746" y="0"/>
                </a:lnTo>
                <a:lnTo>
                  <a:pt x="790" y="0"/>
                </a:lnTo>
                <a:lnTo>
                  <a:pt x="831" y="0"/>
                </a:lnTo>
                <a:lnTo>
                  <a:pt x="870" y="4"/>
                </a:lnTo>
                <a:lnTo>
                  <a:pt x="910" y="10"/>
                </a:lnTo>
                <a:lnTo>
                  <a:pt x="953" y="16"/>
                </a:lnTo>
                <a:lnTo>
                  <a:pt x="990" y="26"/>
                </a:lnTo>
                <a:lnTo>
                  <a:pt x="1030" y="39"/>
                </a:lnTo>
                <a:lnTo>
                  <a:pt x="1070" y="52"/>
                </a:lnTo>
                <a:lnTo>
                  <a:pt x="1106" y="65"/>
                </a:lnTo>
                <a:lnTo>
                  <a:pt x="1143" y="84"/>
                </a:lnTo>
                <a:lnTo>
                  <a:pt x="1180" y="103"/>
                </a:lnTo>
                <a:lnTo>
                  <a:pt x="1217" y="122"/>
                </a:lnTo>
                <a:lnTo>
                  <a:pt x="1250" y="145"/>
                </a:lnTo>
                <a:lnTo>
                  <a:pt x="1283" y="171"/>
                </a:lnTo>
                <a:lnTo>
                  <a:pt x="1313" y="197"/>
                </a:lnTo>
                <a:lnTo>
                  <a:pt x="1343" y="223"/>
                </a:lnTo>
                <a:lnTo>
                  <a:pt x="1373" y="251"/>
                </a:lnTo>
                <a:lnTo>
                  <a:pt x="1400" y="284"/>
                </a:lnTo>
                <a:lnTo>
                  <a:pt x="1422" y="316"/>
                </a:lnTo>
                <a:lnTo>
                  <a:pt x="1446" y="348"/>
                </a:lnTo>
                <a:lnTo>
                  <a:pt x="1470" y="380"/>
                </a:lnTo>
                <a:lnTo>
                  <a:pt x="1489" y="416"/>
                </a:lnTo>
                <a:lnTo>
                  <a:pt x="1506" y="455"/>
                </a:lnTo>
                <a:lnTo>
                  <a:pt x="1520" y="490"/>
                </a:lnTo>
                <a:lnTo>
                  <a:pt x="1536" y="529"/>
                </a:lnTo>
                <a:lnTo>
                  <a:pt x="1546" y="568"/>
                </a:lnTo>
                <a:lnTo>
                  <a:pt x="1556" y="606"/>
                </a:lnTo>
                <a:lnTo>
                  <a:pt x="1566" y="645"/>
                </a:lnTo>
                <a:lnTo>
                  <a:pt x="1570" y="684"/>
                </a:lnTo>
                <a:lnTo>
                  <a:pt x="1573" y="722"/>
                </a:lnTo>
                <a:lnTo>
                  <a:pt x="1573" y="764"/>
                </a:lnTo>
                <a:lnTo>
                  <a:pt x="1573" y="803"/>
                </a:lnTo>
                <a:lnTo>
                  <a:pt x="1570" y="845"/>
                </a:lnTo>
                <a:lnTo>
                  <a:pt x="1566" y="884"/>
                </a:lnTo>
                <a:lnTo>
                  <a:pt x="1556" y="922"/>
                </a:lnTo>
                <a:lnTo>
                  <a:pt x="1546" y="961"/>
                </a:lnTo>
                <a:lnTo>
                  <a:pt x="1536" y="1000"/>
                </a:lnTo>
                <a:lnTo>
                  <a:pt x="1522" y="1038"/>
                </a:lnTo>
                <a:lnTo>
                  <a:pt x="1506" y="1074"/>
                </a:lnTo>
                <a:lnTo>
                  <a:pt x="1489" y="1112"/>
                </a:lnTo>
                <a:lnTo>
                  <a:pt x="1470" y="1145"/>
                </a:lnTo>
                <a:lnTo>
                  <a:pt x="1446" y="1180"/>
                </a:lnTo>
                <a:lnTo>
                  <a:pt x="1422" y="1213"/>
                </a:lnTo>
                <a:lnTo>
                  <a:pt x="1400" y="1245"/>
                </a:lnTo>
                <a:lnTo>
                  <a:pt x="1373" y="1277"/>
                </a:lnTo>
                <a:lnTo>
                  <a:pt x="1343" y="1302"/>
                </a:lnTo>
                <a:lnTo>
                  <a:pt x="1313" y="1333"/>
                </a:lnTo>
                <a:lnTo>
                  <a:pt x="1283" y="1358"/>
                </a:lnTo>
                <a:lnTo>
                  <a:pt x="1250" y="1385"/>
                </a:lnTo>
                <a:lnTo>
                  <a:pt x="1217" y="1407"/>
                </a:lnTo>
                <a:lnTo>
                  <a:pt x="1180" y="1426"/>
                </a:lnTo>
                <a:lnTo>
                  <a:pt x="1147" y="1446"/>
                </a:lnTo>
                <a:lnTo>
                  <a:pt x="1106" y="1462"/>
                </a:lnTo>
                <a:lnTo>
                  <a:pt x="1070" y="1478"/>
                </a:lnTo>
                <a:lnTo>
                  <a:pt x="1030" y="1494"/>
                </a:lnTo>
                <a:lnTo>
                  <a:pt x="990" y="1504"/>
                </a:lnTo>
                <a:lnTo>
                  <a:pt x="953" y="1514"/>
                </a:lnTo>
                <a:lnTo>
                  <a:pt x="910" y="1520"/>
                </a:lnTo>
                <a:lnTo>
                  <a:pt x="870" y="1526"/>
                </a:lnTo>
                <a:lnTo>
                  <a:pt x="831" y="1529"/>
                </a:lnTo>
                <a:lnTo>
                  <a:pt x="790" y="1529"/>
                </a:lnTo>
                <a:lnTo>
                  <a:pt x="746" y="1529"/>
                </a:lnTo>
                <a:lnTo>
                  <a:pt x="706" y="1526"/>
                </a:lnTo>
                <a:lnTo>
                  <a:pt x="666" y="1520"/>
                </a:lnTo>
                <a:lnTo>
                  <a:pt x="623" y="1514"/>
                </a:lnTo>
                <a:lnTo>
                  <a:pt x="586" y="1504"/>
                </a:lnTo>
                <a:lnTo>
                  <a:pt x="547" y="1494"/>
                </a:lnTo>
                <a:lnTo>
                  <a:pt x="506" y="1478"/>
                </a:lnTo>
                <a:lnTo>
                  <a:pt x="466" y="1465"/>
                </a:lnTo>
                <a:lnTo>
                  <a:pt x="429" y="1446"/>
                </a:lnTo>
                <a:lnTo>
                  <a:pt x="396" y="1426"/>
                </a:lnTo>
                <a:lnTo>
                  <a:pt x="360" y="1407"/>
                </a:lnTo>
                <a:lnTo>
                  <a:pt x="327" y="1385"/>
                </a:lnTo>
                <a:lnTo>
                  <a:pt x="294" y="1358"/>
                </a:lnTo>
                <a:lnTo>
                  <a:pt x="263" y="1333"/>
                </a:lnTo>
                <a:lnTo>
                  <a:pt x="233" y="1307"/>
                </a:lnTo>
                <a:lnTo>
                  <a:pt x="203" y="1277"/>
                </a:lnTo>
                <a:lnTo>
                  <a:pt x="177" y="1245"/>
                </a:lnTo>
                <a:lnTo>
                  <a:pt x="150" y="1213"/>
                </a:lnTo>
                <a:lnTo>
                  <a:pt x="130" y="1180"/>
                </a:lnTo>
                <a:lnTo>
                  <a:pt x="107" y="1148"/>
                </a:lnTo>
                <a:lnTo>
                  <a:pt x="87" y="1112"/>
                </a:lnTo>
                <a:lnTo>
                  <a:pt x="70" y="1077"/>
                </a:lnTo>
                <a:lnTo>
                  <a:pt x="54" y="1038"/>
                </a:lnTo>
                <a:lnTo>
                  <a:pt x="40" y="1000"/>
                </a:lnTo>
                <a:lnTo>
                  <a:pt x="30" y="961"/>
                </a:lnTo>
                <a:lnTo>
                  <a:pt x="17" y="926"/>
                </a:lnTo>
                <a:lnTo>
                  <a:pt x="10" y="884"/>
                </a:lnTo>
                <a:lnTo>
                  <a:pt x="7" y="845"/>
                </a:lnTo>
                <a:lnTo>
                  <a:pt x="4" y="806"/>
                </a:lnTo>
                <a:lnTo>
                  <a:pt x="0" y="764"/>
                </a:lnTo>
                <a:lnTo>
                  <a:pt x="4" y="764"/>
                </a:lnTo>
                <a:moveTo>
                  <a:pt x="4" y="0"/>
                </a:moveTo>
                <a:lnTo>
                  <a:pt x="4" y="0"/>
                </a:lnTo>
                <a:moveTo>
                  <a:pt x="1576" y="1529"/>
                </a:moveTo>
                <a:lnTo>
                  <a:pt x="1576" y="1529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26"/>
          <p:cNvSpPr/>
          <p:nvPr/>
        </p:nvSpPr>
        <p:spPr>
          <a:xfrm>
            <a:off x="3979440" y="3744360"/>
            <a:ext cx="567360" cy="550440"/>
          </a:xfrm>
          <a:custGeom>
            <a:avLst/>
            <a:gdLst/>
            <a:ahLst/>
            <a:rect l="l" t="t" r="r" b="b"/>
            <a:pathLst>
              <a:path w="1577" h="1530">
                <a:moveTo>
                  <a:pt x="4" y="764"/>
                </a:moveTo>
                <a:lnTo>
                  <a:pt x="4" y="726"/>
                </a:lnTo>
                <a:lnTo>
                  <a:pt x="7" y="687"/>
                </a:lnTo>
                <a:lnTo>
                  <a:pt x="13" y="645"/>
                </a:lnTo>
                <a:lnTo>
                  <a:pt x="20" y="606"/>
                </a:lnTo>
                <a:lnTo>
                  <a:pt x="30" y="568"/>
                </a:lnTo>
                <a:lnTo>
                  <a:pt x="40" y="529"/>
                </a:lnTo>
                <a:lnTo>
                  <a:pt x="53" y="490"/>
                </a:lnTo>
                <a:lnTo>
                  <a:pt x="70" y="455"/>
                </a:lnTo>
                <a:lnTo>
                  <a:pt x="87" y="420"/>
                </a:lnTo>
                <a:lnTo>
                  <a:pt x="107" y="384"/>
                </a:lnTo>
                <a:lnTo>
                  <a:pt x="130" y="348"/>
                </a:lnTo>
                <a:lnTo>
                  <a:pt x="153" y="316"/>
                </a:lnTo>
                <a:lnTo>
                  <a:pt x="177" y="284"/>
                </a:lnTo>
                <a:lnTo>
                  <a:pt x="203" y="251"/>
                </a:lnTo>
                <a:lnTo>
                  <a:pt x="233" y="226"/>
                </a:lnTo>
                <a:lnTo>
                  <a:pt x="263" y="197"/>
                </a:lnTo>
                <a:lnTo>
                  <a:pt x="293" y="171"/>
                </a:lnTo>
                <a:lnTo>
                  <a:pt x="327" y="145"/>
                </a:lnTo>
                <a:lnTo>
                  <a:pt x="360" y="122"/>
                </a:lnTo>
                <a:lnTo>
                  <a:pt x="396" y="103"/>
                </a:lnTo>
                <a:lnTo>
                  <a:pt x="429" y="84"/>
                </a:lnTo>
                <a:lnTo>
                  <a:pt x="466" y="68"/>
                </a:lnTo>
                <a:lnTo>
                  <a:pt x="506" y="52"/>
                </a:lnTo>
                <a:lnTo>
                  <a:pt x="547" y="38"/>
                </a:lnTo>
                <a:lnTo>
                  <a:pt x="582" y="26"/>
                </a:lnTo>
                <a:lnTo>
                  <a:pt x="626" y="16"/>
                </a:lnTo>
                <a:lnTo>
                  <a:pt x="666" y="10"/>
                </a:lnTo>
                <a:lnTo>
                  <a:pt x="706" y="4"/>
                </a:lnTo>
                <a:lnTo>
                  <a:pt x="746" y="0"/>
                </a:lnTo>
                <a:lnTo>
                  <a:pt x="789" y="0"/>
                </a:lnTo>
                <a:lnTo>
                  <a:pt x="829" y="0"/>
                </a:lnTo>
                <a:lnTo>
                  <a:pt x="870" y="4"/>
                </a:lnTo>
                <a:lnTo>
                  <a:pt x="910" y="10"/>
                </a:lnTo>
                <a:lnTo>
                  <a:pt x="953" y="16"/>
                </a:lnTo>
                <a:lnTo>
                  <a:pt x="990" y="26"/>
                </a:lnTo>
                <a:lnTo>
                  <a:pt x="1030" y="38"/>
                </a:lnTo>
                <a:lnTo>
                  <a:pt x="1069" y="52"/>
                </a:lnTo>
                <a:lnTo>
                  <a:pt x="1106" y="65"/>
                </a:lnTo>
                <a:lnTo>
                  <a:pt x="1143" y="84"/>
                </a:lnTo>
                <a:lnTo>
                  <a:pt x="1180" y="103"/>
                </a:lnTo>
                <a:lnTo>
                  <a:pt x="1217" y="122"/>
                </a:lnTo>
                <a:lnTo>
                  <a:pt x="1250" y="145"/>
                </a:lnTo>
                <a:lnTo>
                  <a:pt x="1283" y="171"/>
                </a:lnTo>
                <a:lnTo>
                  <a:pt x="1313" y="197"/>
                </a:lnTo>
                <a:lnTo>
                  <a:pt x="1343" y="223"/>
                </a:lnTo>
                <a:lnTo>
                  <a:pt x="1372" y="251"/>
                </a:lnTo>
                <a:lnTo>
                  <a:pt x="1400" y="284"/>
                </a:lnTo>
                <a:lnTo>
                  <a:pt x="1422" y="316"/>
                </a:lnTo>
                <a:lnTo>
                  <a:pt x="1446" y="348"/>
                </a:lnTo>
                <a:lnTo>
                  <a:pt x="1470" y="380"/>
                </a:lnTo>
                <a:lnTo>
                  <a:pt x="1489" y="416"/>
                </a:lnTo>
                <a:lnTo>
                  <a:pt x="1506" y="455"/>
                </a:lnTo>
                <a:lnTo>
                  <a:pt x="1522" y="490"/>
                </a:lnTo>
                <a:lnTo>
                  <a:pt x="1536" y="529"/>
                </a:lnTo>
                <a:lnTo>
                  <a:pt x="1546" y="568"/>
                </a:lnTo>
                <a:lnTo>
                  <a:pt x="1556" y="606"/>
                </a:lnTo>
                <a:lnTo>
                  <a:pt x="1566" y="645"/>
                </a:lnTo>
                <a:lnTo>
                  <a:pt x="1570" y="684"/>
                </a:lnTo>
                <a:lnTo>
                  <a:pt x="1573" y="722"/>
                </a:lnTo>
                <a:lnTo>
                  <a:pt x="1573" y="764"/>
                </a:lnTo>
                <a:lnTo>
                  <a:pt x="1573" y="803"/>
                </a:lnTo>
                <a:lnTo>
                  <a:pt x="1570" y="845"/>
                </a:lnTo>
                <a:lnTo>
                  <a:pt x="1566" y="884"/>
                </a:lnTo>
                <a:lnTo>
                  <a:pt x="1556" y="922"/>
                </a:lnTo>
                <a:lnTo>
                  <a:pt x="1546" y="961"/>
                </a:lnTo>
                <a:lnTo>
                  <a:pt x="1536" y="1000"/>
                </a:lnTo>
                <a:lnTo>
                  <a:pt x="1522" y="1038"/>
                </a:lnTo>
                <a:lnTo>
                  <a:pt x="1506" y="1074"/>
                </a:lnTo>
                <a:lnTo>
                  <a:pt x="1489" y="1112"/>
                </a:lnTo>
                <a:lnTo>
                  <a:pt x="1470" y="1144"/>
                </a:lnTo>
                <a:lnTo>
                  <a:pt x="1446" y="1180"/>
                </a:lnTo>
                <a:lnTo>
                  <a:pt x="1422" y="1213"/>
                </a:lnTo>
                <a:lnTo>
                  <a:pt x="1400" y="1245"/>
                </a:lnTo>
                <a:lnTo>
                  <a:pt x="1372" y="1277"/>
                </a:lnTo>
                <a:lnTo>
                  <a:pt x="1343" y="1302"/>
                </a:lnTo>
                <a:lnTo>
                  <a:pt x="1313" y="1332"/>
                </a:lnTo>
                <a:lnTo>
                  <a:pt x="1283" y="1357"/>
                </a:lnTo>
                <a:lnTo>
                  <a:pt x="1250" y="1385"/>
                </a:lnTo>
                <a:lnTo>
                  <a:pt x="1217" y="1407"/>
                </a:lnTo>
                <a:lnTo>
                  <a:pt x="1180" y="1426"/>
                </a:lnTo>
                <a:lnTo>
                  <a:pt x="1147" y="1446"/>
                </a:lnTo>
                <a:lnTo>
                  <a:pt x="1106" y="1465"/>
                </a:lnTo>
                <a:lnTo>
                  <a:pt x="1069" y="1478"/>
                </a:lnTo>
                <a:lnTo>
                  <a:pt x="1030" y="1494"/>
                </a:lnTo>
                <a:lnTo>
                  <a:pt x="990" y="1504"/>
                </a:lnTo>
                <a:lnTo>
                  <a:pt x="953" y="1514"/>
                </a:lnTo>
                <a:lnTo>
                  <a:pt x="910" y="1520"/>
                </a:lnTo>
                <a:lnTo>
                  <a:pt x="870" y="1526"/>
                </a:lnTo>
                <a:lnTo>
                  <a:pt x="829" y="1529"/>
                </a:lnTo>
                <a:lnTo>
                  <a:pt x="789" y="1529"/>
                </a:lnTo>
                <a:lnTo>
                  <a:pt x="746" y="1529"/>
                </a:lnTo>
                <a:lnTo>
                  <a:pt x="706" y="1526"/>
                </a:lnTo>
                <a:lnTo>
                  <a:pt x="666" y="1520"/>
                </a:lnTo>
                <a:lnTo>
                  <a:pt x="626" y="1514"/>
                </a:lnTo>
                <a:lnTo>
                  <a:pt x="586" y="1504"/>
                </a:lnTo>
                <a:lnTo>
                  <a:pt x="547" y="1494"/>
                </a:lnTo>
                <a:lnTo>
                  <a:pt x="506" y="1478"/>
                </a:lnTo>
                <a:lnTo>
                  <a:pt x="466" y="1465"/>
                </a:lnTo>
                <a:lnTo>
                  <a:pt x="429" y="1446"/>
                </a:lnTo>
                <a:lnTo>
                  <a:pt x="396" y="1426"/>
                </a:lnTo>
                <a:lnTo>
                  <a:pt x="360" y="1407"/>
                </a:lnTo>
                <a:lnTo>
                  <a:pt x="327" y="1385"/>
                </a:lnTo>
                <a:lnTo>
                  <a:pt x="293" y="1357"/>
                </a:lnTo>
                <a:lnTo>
                  <a:pt x="263" y="1332"/>
                </a:lnTo>
                <a:lnTo>
                  <a:pt x="233" y="1306"/>
                </a:lnTo>
                <a:lnTo>
                  <a:pt x="203" y="1277"/>
                </a:lnTo>
                <a:lnTo>
                  <a:pt x="177" y="1245"/>
                </a:lnTo>
                <a:lnTo>
                  <a:pt x="150" y="1213"/>
                </a:lnTo>
                <a:lnTo>
                  <a:pt x="130" y="1180"/>
                </a:lnTo>
                <a:lnTo>
                  <a:pt x="107" y="1148"/>
                </a:lnTo>
                <a:lnTo>
                  <a:pt x="87" y="1112"/>
                </a:lnTo>
                <a:lnTo>
                  <a:pt x="70" y="1077"/>
                </a:lnTo>
                <a:lnTo>
                  <a:pt x="53" y="1038"/>
                </a:lnTo>
                <a:lnTo>
                  <a:pt x="40" y="1000"/>
                </a:lnTo>
                <a:lnTo>
                  <a:pt x="30" y="961"/>
                </a:lnTo>
                <a:lnTo>
                  <a:pt x="20" y="926"/>
                </a:lnTo>
                <a:lnTo>
                  <a:pt x="10" y="884"/>
                </a:lnTo>
                <a:lnTo>
                  <a:pt x="7" y="845"/>
                </a:lnTo>
                <a:lnTo>
                  <a:pt x="4" y="806"/>
                </a:lnTo>
                <a:lnTo>
                  <a:pt x="0" y="764"/>
                </a:lnTo>
                <a:lnTo>
                  <a:pt x="4" y="764"/>
                </a:lnTo>
                <a:moveTo>
                  <a:pt x="4" y="0"/>
                </a:moveTo>
                <a:lnTo>
                  <a:pt x="4" y="0"/>
                </a:lnTo>
                <a:moveTo>
                  <a:pt x="1576" y="1529"/>
                </a:moveTo>
                <a:lnTo>
                  <a:pt x="1576" y="1529"/>
                </a:lnTo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27"/>
          <p:cNvSpPr/>
          <p:nvPr/>
        </p:nvSpPr>
        <p:spPr>
          <a:xfrm>
            <a:off x="4004640" y="3816360"/>
            <a:ext cx="4932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2200" spc="-1" strike="noStrike">
                <a:solidFill>
                  <a:srgbClr val="ffffff"/>
                </a:solidFill>
                <a:latin typeface="Phetsarath OT"/>
                <a:ea typeface="Open Sans"/>
              </a:rPr>
              <a:t>05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295" name="CustomShape 28"/>
          <p:cNvSpPr/>
          <p:nvPr/>
        </p:nvSpPr>
        <p:spPr>
          <a:xfrm>
            <a:off x="2485080" y="2592360"/>
            <a:ext cx="146952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Phetsarath OT"/>
              </a:rPr>
              <a:t>Problematique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96" name="CustomShape 29"/>
          <p:cNvSpPr/>
          <p:nvPr/>
        </p:nvSpPr>
        <p:spPr>
          <a:xfrm>
            <a:off x="5007600" y="2592720"/>
            <a:ext cx="88884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Phetsarath OT"/>
              </a:rPr>
              <a:t>Goals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97" name="CustomShape 30"/>
          <p:cNvSpPr/>
          <p:nvPr/>
        </p:nvSpPr>
        <p:spPr>
          <a:xfrm>
            <a:off x="1728000" y="4494600"/>
            <a:ext cx="120420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Phetsarath OT"/>
              </a:rPr>
              <a:t>Resources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98" name="CustomShape 31"/>
          <p:cNvSpPr/>
          <p:nvPr/>
        </p:nvSpPr>
        <p:spPr>
          <a:xfrm>
            <a:off x="3961800" y="4494960"/>
            <a:ext cx="1292760" cy="3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Phetsarath OT"/>
                <a:ea typeface="Open Sans"/>
              </a:rPr>
              <a:t>Planning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13680" y="133200"/>
            <a:ext cx="3607200" cy="146376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r="2700000" dist="37674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00" name="Picture Placeholder 2" descr=""/>
          <p:cNvPicPr/>
          <p:nvPr/>
        </p:nvPicPr>
        <p:blipFill>
          <a:blip r:embed="rId1"/>
          <a:srcRect l="30573" t="0" r="30573" b="0"/>
          <a:stretch/>
        </p:blipFill>
        <p:spPr>
          <a:xfrm>
            <a:off x="6941880" y="-36000"/>
            <a:ext cx="3184560" cy="5741640"/>
          </a:xfrm>
          <a:prstGeom prst="rect">
            <a:avLst/>
          </a:prstGeom>
          <a:ln>
            <a:noFill/>
          </a:ln>
        </p:spPr>
      </p:pic>
      <p:sp>
        <p:nvSpPr>
          <p:cNvPr id="301" name="CustomShape 2"/>
          <p:cNvSpPr/>
          <p:nvPr/>
        </p:nvSpPr>
        <p:spPr>
          <a:xfrm>
            <a:off x="6936840" y="-36000"/>
            <a:ext cx="3189600" cy="574164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3"/>
          <p:cNvSpPr/>
          <p:nvPr/>
        </p:nvSpPr>
        <p:spPr>
          <a:xfrm>
            <a:off x="-107280" y="229680"/>
            <a:ext cx="438768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4"/>
          <p:cNvSpPr/>
          <p:nvPr/>
        </p:nvSpPr>
        <p:spPr>
          <a:xfrm>
            <a:off x="6130440" y="2172600"/>
            <a:ext cx="1621440" cy="162144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5"/>
          <p:cNvSpPr/>
          <p:nvPr/>
        </p:nvSpPr>
        <p:spPr>
          <a:xfrm>
            <a:off x="6384240" y="2424960"/>
            <a:ext cx="1114200" cy="111420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r="0" dist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5" name="CustomShape 6"/>
          <p:cNvSpPr/>
          <p:nvPr/>
        </p:nvSpPr>
        <p:spPr>
          <a:xfrm>
            <a:off x="6670440" y="2697120"/>
            <a:ext cx="542160" cy="57024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7"/>
          <p:cNvSpPr/>
          <p:nvPr/>
        </p:nvSpPr>
        <p:spPr>
          <a:xfrm>
            <a:off x="756000" y="1110600"/>
            <a:ext cx="407880" cy="423360"/>
          </a:xfrm>
          <a:prstGeom prst="ellipse">
            <a:avLst/>
          </a:prstGeom>
          <a:gradFill rotWithShape="0">
            <a:gsLst>
              <a:gs pos="0">
                <a:srgbClr val="007df0"/>
              </a:gs>
              <a:gs pos="100000">
                <a:srgbClr val="00508f"/>
              </a:gs>
            </a:gsLst>
            <a:lin ang="19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  <a:ea typeface="DejaVu Sans"/>
              </a:rPr>
              <a:t>I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07" name="CustomShape 8"/>
          <p:cNvSpPr/>
          <p:nvPr/>
        </p:nvSpPr>
        <p:spPr>
          <a:xfrm>
            <a:off x="1272960" y="1081440"/>
            <a:ext cx="2816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df0"/>
                </a:solidFill>
                <a:latin typeface="Phetsarath OT"/>
                <a:ea typeface="Tahoma"/>
              </a:rPr>
              <a:t>What is it about ?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08" name="CustomShape 9"/>
          <p:cNvSpPr/>
          <p:nvPr/>
        </p:nvSpPr>
        <p:spPr>
          <a:xfrm>
            <a:off x="360" y="13320"/>
            <a:ext cx="4031280" cy="146376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10"/>
          <p:cNvSpPr/>
          <p:nvPr/>
        </p:nvSpPr>
        <p:spPr>
          <a:xfrm>
            <a:off x="811080" y="284400"/>
            <a:ext cx="11466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2200" spc="-1" strike="noStrike">
                <a:solidFill>
                  <a:srgbClr val="ffffff"/>
                </a:solidFill>
                <a:latin typeface="Phetsarath OT"/>
                <a:ea typeface="Open Sans"/>
              </a:rPr>
              <a:t>Context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310" name="CustomShape 11"/>
          <p:cNvSpPr/>
          <p:nvPr/>
        </p:nvSpPr>
        <p:spPr>
          <a:xfrm>
            <a:off x="756000" y="2226600"/>
            <a:ext cx="407880" cy="423360"/>
          </a:xfrm>
          <a:prstGeom prst="ellipse">
            <a:avLst/>
          </a:prstGeom>
          <a:gradFill rotWithShape="0">
            <a:gsLst>
              <a:gs pos="0">
                <a:srgbClr val="007df0"/>
              </a:gs>
              <a:gs pos="100000">
                <a:srgbClr val="00508f"/>
              </a:gs>
            </a:gsLst>
            <a:lin ang="19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1500" spc="-1" strike="noStrike">
                <a:solidFill>
                  <a:srgbClr val="ffffff"/>
                </a:solidFill>
                <a:latin typeface="Arial"/>
                <a:ea typeface="DejaVu Sans"/>
              </a:rPr>
              <a:t>II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311" name="CustomShape 12"/>
          <p:cNvSpPr/>
          <p:nvPr/>
        </p:nvSpPr>
        <p:spPr>
          <a:xfrm>
            <a:off x="1272960" y="2197440"/>
            <a:ext cx="2816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df0"/>
                </a:solidFill>
                <a:latin typeface="Phetsarath OT"/>
                <a:ea typeface="Tahoma"/>
              </a:rPr>
              <a:t>What does it have ?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12" name="CustomShape 13"/>
          <p:cNvSpPr/>
          <p:nvPr/>
        </p:nvSpPr>
        <p:spPr>
          <a:xfrm>
            <a:off x="1332000" y="2556000"/>
            <a:ext cx="41036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500" spc="-1" strike="noStrike">
                <a:latin typeface="Phetsarath OT"/>
              </a:rPr>
              <a:t>He is promoting the game and increase the capacity of students that we are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313" name="CustomShape 14"/>
          <p:cNvSpPr/>
          <p:nvPr/>
        </p:nvSpPr>
        <p:spPr>
          <a:xfrm>
            <a:off x="756000" y="3162600"/>
            <a:ext cx="407880" cy="423360"/>
          </a:xfrm>
          <a:prstGeom prst="ellipse">
            <a:avLst/>
          </a:prstGeom>
          <a:gradFill rotWithShape="0">
            <a:gsLst>
              <a:gs pos="0">
                <a:srgbClr val="007df0"/>
              </a:gs>
              <a:gs pos="100000">
                <a:srgbClr val="00508f"/>
              </a:gs>
            </a:gsLst>
            <a:lin ang="19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15"/>
          <p:cNvSpPr/>
          <p:nvPr/>
        </p:nvSpPr>
        <p:spPr>
          <a:xfrm>
            <a:off x="1272960" y="3133440"/>
            <a:ext cx="36946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df0"/>
                </a:solidFill>
                <a:latin typeface="Phetsarath OT"/>
                <a:ea typeface="Tahoma"/>
              </a:rPr>
              <a:t>To whom he gives a service ?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15" name="CustomShape 16"/>
          <p:cNvSpPr/>
          <p:nvPr/>
        </p:nvSpPr>
        <p:spPr>
          <a:xfrm>
            <a:off x="1332000" y="3492000"/>
            <a:ext cx="410364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500" spc="-1" strike="noStrike">
                <a:latin typeface="Phetsarath OT"/>
              </a:rPr>
              <a:t>Students of more peoples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316" name="CustomShape 17"/>
          <p:cNvSpPr/>
          <p:nvPr/>
        </p:nvSpPr>
        <p:spPr>
          <a:xfrm>
            <a:off x="756000" y="4206600"/>
            <a:ext cx="407880" cy="423360"/>
          </a:xfrm>
          <a:prstGeom prst="ellipse">
            <a:avLst/>
          </a:prstGeom>
          <a:gradFill rotWithShape="0">
            <a:gsLst>
              <a:gs pos="0">
                <a:srgbClr val="007df0"/>
              </a:gs>
              <a:gs pos="100000">
                <a:srgbClr val="00508f"/>
              </a:gs>
            </a:gsLst>
            <a:lin ang="19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18"/>
          <p:cNvSpPr/>
          <p:nvPr/>
        </p:nvSpPr>
        <p:spPr>
          <a:xfrm>
            <a:off x="1272960" y="4177440"/>
            <a:ext cx="30466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df0"/>
                </a:solidFill>
                <a:latin typeface="Phetsarath OT"/>
                <a:ea typeface="Tahoma"/>
              </a:rPr>
              <a:t>What is it effective on ?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18" name="CustomShape 19"/>
          <p:cNvSpPr/>
          <p:nvPr/>
        </p:nvSpPr>
        <p:spPr>
          <a:xfrm>
            <a:off x="1332000" y="4536000"/>
            <a:ext cx="42116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500" spc="-1" strike="noStrike">
                <a:latin typeface="Phetsarath OT"/>
              </a:rPr>
              <a:t>It acts on students of university 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319" name="CustomShape 20"/>
          <p:cNvSpPr/>
          <p:nvPr/>
        </p:nvSpPr>
        <p:spPr>
          <a:xfrm>
            <a:off x="792720" y="3240000"/>
            <a:ext cx="44388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500" spc="-1" strike="noStrike">
                <a:solidFill>
                  <a:srgbClr val="ffffff"/>
                </a:solidFill>
                <a:latin typeface="Arial"/>
              </a:rPr>
              <a:t>III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320" name="CustomShape 21"/>
          <p:cNvSpPr/>
          <p:nvPr/>
        </p:nvSpPr>
        <p:spPr>
          <a:xfrm>
            <a:off x="792000" y="4284000"/>
            <a:ext cx="443880" cy="28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400" spc="-1" strike="noStrike">
                <a:solidFill>
                  <a:srgbClr val="ffffff"/>
                </a:solidFill>
                <a:latin typeface="Arial"/>
              </a:rPr>
              <a:t>IV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21" name="CustomShape 22"/>
          <p:cNvSpPr/>
          <p:nvPr/>
        </p:nvSpPr>
        <p:spPr>
          <a:xfrm>
            <a:off x="1296000" y="1440000"/>
            <a:ext cx="5255640" cy="80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300" spc="-1" strike="noStrike">
                <a:latin typeface="Phetsarath OT"/>
                <a:ea typeface="Noto Sans CJK SC"/>
              </a:rPr>
              <a:t>We have to code it in JAVA and use Maven, which is a build automation tool used primarily for Java projects and a database to stock our different levels</a:t>
            </a:r>
            <a:endParaRPr b="0" lang="fr-FR" sz="13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13680" y="133200"/>
            <a:ext cx="3607200" cy="146376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r="2700000" dist="37674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23" name="Picture Placeholder 2" descr=""/>
          <p:cNvPicPr/>
          <p:nvPr/>
        </p:nvPicPr>
        <p:blipFill>
          <a:blip r:embed="rId1"/>
          <a:srcRect l="30573" t="0" r="30573" b="0"/>
          <a:stretch/>
        </p:blipFill>
        <p:spPr>
          <a:xfrm>
            <a:off x="6941880" y="-36000"/>
            <a:ext cx="3184560" cy="5741640"/>
          </a:xfrm>
          <a:prstGeom prst="rect">
            <a:avLst/>
          </a:prstGeom>
          <a:ln>
            <a:noFill/>
          </a:ln>
        </p:spPr>
      </p:pic>
      <p:sp>
        <p:nvSpPr>
          <p:cNvPr id="324" name="CustomShape 2"/>
          <p:cNvSpPr/>
          <p:nvPr/>
        </p:nvSpPr>
        <p:spPr>
          <a:xfrm>
            <a:off x="6936840" y="-36000"/>
            <a:ext cx="3189600" cy="574164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3"/>
          <p:cNvSpPr/>
          <p:nvPr/>
        </p:nvSpPr>
        <p:spPr>
          <a:xfrm>
            <a:off x="-107280" y="229680"/>
            <a:ext cx="438768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4"/>
          <p:cNvSpPr/>
          <p:nvPr/>
        </p:nvSpPr>
        <p:spPr>
          <a:xfrm>
            <a:off x="6130440" y="2172600"/>
            <a:ext cx="1621440" cy="162144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5"/>
          <p:cNvSpPr/>
          <p:nvPr/>
        </p:nvSpPr>
        <p:spPr>
          <a:xfrm>
            <a:off x="6384240" y="2424960"/>
            <a:ext cx="1114200" cy="111420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r="0" dist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8" name="CustomShape 6"/>
          <p:cNvSpPr/>
          <p:nvPr/>
        </p:nvSpPr>
        <p:spPr>
          <a:xfrm>
            <a:off x="6670440" y="2697120"/>
            <a:ext cx="542160" cy="57024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7"/>
          <p:cNvSpPr/>
          <p:nvPr/>
        </p:nvSpPr>
        <p:spPr>
          <a:xfrm>
            <a:off x="360" y="13320"/>
            <a:ext cx="4031280" cy="146376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8"/>
          <p:cNvSpPr/>
          <p:nvPr/>
        </p:nvSpPr>
        <p:spPr>
          <a:xfrm>
            <a:off x="558720" y="284400"/>
            <a:ext cx="165132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Problematique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331" name="Group 9"/>
          <p:cNvGrpSpPr/>
          <p:nvPr/>
        </p:nvGrpSpPr>
        <p:grpSpPr>
          <a:xfrm>
            <a:off x="505800" y="1456200"/>
            <a:ext cx="1044360" cy="1416240"/>
            <a:chOff x="505800" y="1456200"/>
            <a:chExt cx="1044360" cy="1416240"/>
          </a:xfrm>
        </p:grpSpPr>
        <p:sp>
          <p:nvSpPr>
            <p:cNvPr id="332" name="CustomShape 10"/>
            <p:cNvSpPr/>
            <p:nvPr/>
          </p:nvSpPr>
          <p:spPr>
            <a:xfrm>
              <a:off x="505800" y="1456200"/>
              <a:ext cx="1044360" cy="1416240"/>
            </a:xfrm>
            <a:custGeom>
              <a:avLst/>
              <a:gdLst/>
              <a:ahLst/>
              <a:rect l="l" t="t" r="r" b="b"/>
              <a:pathLst>
                <a:path w="515" h="755">
                  <a:moveTo>
                    <a:pt x="189" y="755"/>
                  </a:moveTo>
                  <a:lnTo>
                    <a:pt x="0" y="755"/>
                  </a:lnTo>
                  <a:lnTo>
                    <a:pt x="0" y="0"/>
                  </a:lnTo>
                  <a:lnTo>
                    <a:pt x="515" y="0"/>
                  </a:lnTo>
                  <a:lnTo>
                    <a:pt x="515" y="234"/>
                  </a:lnTo>
                  <a:lnTo>
                    <a:pt x="457" y="234"/>
                  </a:lnTo>
                  <a:lnTo>
                    <a:pt x="457" y="58"/>
                  </a:lnTo>
                  <a:lnTo>
                    <a:pt x="57" y="58"/>
                  </a:lnTo>
                  <a:lnTo>
                    <a:pt x="57" y="697"/>
                  </a:lnTo>
                  <a:lnTo>
                    <a:pt x="189" y="697"/>
                  </a:lnTo>
                  <a:lnTo>
                    <a:pt x="189" y="755"/>
                  </a:lnTo>
                  <a:close/>
                </a:path>
              </a:pathLst>
            </a:custGeom>
            <a:solidFill>
              <a:srgbClr val="007fd0">
                <a:alpha val="86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3" name="CustomShape 11"/>
          <p:cNvSpPr/>
          <p:nvPr/>
        </p:nvSpPr>
        <p:spPr>
          <a:xfrm>
            <a:off x="1152000" y="2052000"/>
            <a:ext cx="4751640" cy="140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fr-FR" sz="2400" spc="197" strike="noStrike">
                <a:solidFill>
                  <a:srgbClr val="000000"/>
                </a:solidFill>
                <a:latin typeface="Phetsarath OT"/>
              </a:rPr>
              <a:t>How to convey and set up</a:t>
            </a:r>
            <a:endParaRPr b="0" lang="fr-FR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fr-FR" sz="2400" spc="197" strike="noStrike">
                <a:solidFill>
                  <a:srgbClr val="000000"/>
                </a:solidFill>
                <a:latin typeface="Phetsarath OT"/>
              </a:rPr>
              <a:t>The boulder dash Game</a:t>
            </a:r>
            <a:endParaRPr b="0" lang="fr-FR" sz="2400" spc="-1" strike="noStrike">
              <a:latin typeface="Arial"/>
            </a:endParaRPr>
          </a:p>
        </p:txBody>
      </p:sp>
      <p:grpSp>
        <p:nvGrpSpPr>
          <p:cNvPr id="334" name="Group 12"/>
          <p:cNvGrpSpPr/>
          <p:nvPr/>
        </p:nvGrpSpPr>
        <p:grpSpPr>
          <a:xfrm>
            <a:off x="5399640" y="2473200"/>
            <a:ext cx="1043640" cy="1482480"/>
            <a:chOff x="5399640" y="2473200"/>
            <a:chExt cx="1043640" cy="1482480"/>
          </a:xfrm>
        </p:grpSpPr>
        <p:sp>
          <p:nvSpPr>
            <p:cNvPr id="335" name="CustomShape 13"/>
            <p:cNvSpPr/>
            <p:nvPr/>
          </p:nvSpPr>
          <p:spPr>
            <a:xfrm flipH="1" flipV="1">
              <a:off x="5399280" y="2473200"/>
              <a:ext cx="1043640" cy="1482480"/>
            </a:xfrm>
            <a:custGeom>
              <a:avLst/>
              <a:gdLst/>
              <a:ahLst/>
              <a:rect l="l" t="t" r="r" b="b"/>
              <a:pathLst>
                <a:path w="515" h="755">
                  <a:moveTo>
                    <a:pt x="189" y="755"/>
                  </a:moveTo>
                  <a:lnTo>
                    <a:pt x="0" y="755"/>
                  </a:lnTo>
                  <a:lnTo>
                    <a:pt x="0" y="0"/>
                  </a:lnTo>
                  <a:lnTo>
                    <a:pt x="515" y="0"/>
                  </a:lnTo>
                  <a:lnTo>
                    <a:pt x="515" y="234"/>
                  </a:lnTo>
                  <a:lnTo>
                    <a:pt x="457" y="234"/>
                  </a:lnTo>
                  <a:lnTo>
                    <a:pt x="457" y="58"/>
                  </a:lnTo>
                  <a:lnTo>
                    <a:pt x="57" y="58"/>
                  </a:lnTo>
                  <a:lnTo>
                    <a:pt x="57" y="697"/>
                  </a:lnTo>
                  <a:lnTo>
                    <a:pt x="189" y="697"/>
                  </a:lnTo>
                  <a:lnTo>
                    <a:pt x="189" y="755"/>
                  </a:lnTo>
                  <a:close/>
                </a:path>
              </a:pathLst>
            </a:custGeom>
            <a:solidFill>
              <a:srgbClr val="007fd0">
                <a:alpha val="86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13680" y="133200"/>
            <a:ext cx="3607200" cy="146376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r="2700000" dist="37674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37" name="Picture Placeholder 2" descr=""/>
          <p:cNvPicPr/>
          <p:nvPr/>
        </p:nvPicPr>
        <p:blipFill>
          <a:blip r:embed="rId1"/>
          <a:srcRect l="30573" t="0" r="30573" b="0"/>
          <a:stretch/>
        </p:blipFill>
        <p:spPr>
          <a:xfrm>
            <a:off x="6941880" y="-36000"/>
            <a:ext cx="3184560" cy="5741640"/>
          </a:xfrm>
          <a:prstGeom prst="rect">
            <a:avLst/>
          </a:prstGeom>
          <a:ln>
            <a:noFill/>
          </a:ln>
        </p:spPr>
      </p:pic>
      <p:sp>
        <p:nvSpPr>
          <p:cNvPr id="338" name="CustomShape 2"/>
          <p:cNvSpPr/>
          <p:nvPr/>
        </p:nvSpPr>
        <p:spPr>
          <a:xfrm>
            <a:off x="6936840" y="-36000"/>
            <a:ext cx="3189600" cy="574164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3"/>
          <p:cNvSpPr/>
          <p:nvPr/>
        </p:nvSpPr>
        <p:spPr>
          <a:xfrm>
            <a:off x="-107280" y="229680"/>
            <a:ext cx="438768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4"/>
          <p:cNvSpPr/>
          <p:nvPr/>
        </p:nvSpPr>
        <p:spPr>
          <a:xfrm>
            <a:off x="6130440" y="2172600"/>
            <a:ext cx="1621440" cy="162144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5"/>
          <p:cNvSpPr/>
          <p:nvPr/>
        </p:nvSpPr>
        <p:spPr>
          <a:xfrm>
            <a:off x="6384240" y="2424960"/>
            <a:ext cx="1114200" cy="111420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r="0" dist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42" name="CustomShape 6"/>
          <p:cNvSpPr/>
          <p:nvPr/>
        </p:nvSpPr>
        <p:spPr>
          <a:xfrm>
            <a:off x="6670440" y="2697120"/>
            <a:ext cx="542160" cy="57024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7"/>
          <p:cNvSpPr/>
          <p:nvPr/>
        </p:nvSpPr>
        <p:spPr>
          <a:xfrm>
            <a:off x="360" y="13320"/>
            <a:ext cx="4031280" cy="146376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8"/>
          <p:cNvSpPr/>
          <p:nvPr/>
        </p:nvSpPr>
        <p:spPr>
          <a:xfrm>
            <a:off x="995400" y="284400"/>
            <a:ext cx="77796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Goals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345" name="Group 9"/>
          <p:cNvGrpSpPr/>
          <p:nvPr/>
        </p:nvGrpSpPr>
        <p:grpSpPr>
          <a:xfrm>
            <a:off x="693360" y="1400400"/>
            <a:ext cx="566280" cy="672480"/>
            <a:chOff x="693360" y="1400400"/>
            <a:chExt cx="566280" cy="672480"/>
          </a:xfrm>
        </p:grpSpPr>
        <p:sp>
          <p:nvSpPr>
            <p:cNvPr id="346" name="CustomShape 10"/>
            <p:cNvSpPr/>
            <p:nvPr/>
          </p:nvSpPr>
          <p:spPr>
            <a:xfrm>
              <a:off x="693360" y="1400400"/>
              <a:ext cx="566280" cy="604800"/>
            </a:xfrm>
            <a:custGeom>
              <a:avLst/>
              <a:gdLst/>
              <a:ahLst/>
              <a:rect l="l" t="t" r="r" b="b"/>
              <a:pathLst>
                <a:path w="1235" h="1234">
                  <a:moveTo>
                    <a:pt x="77" y="478"/>
                  </a:moveTo>
                  <a:cubicBezTo>
                    <a:pt x="479" y="76"/>
                    <a:pt x="479" y="76"/>
                    <a:pt x="479" y="76"/>
                  </a:cubicBezTo>
                  <a:cubicBezTo>
                    <a:pt x="555" y="0"/>
                    <a:pt x="679" y="0"/>
                    <a:pt x="756" y="76"/>
                  </a:cubicBezTo>
                  <a:cubicBezTo>
                    <a:pt x="1158" y="478"/>
                    <a:pt x="1158" y="478"/>
                    <a:pt x="1158" y="478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4"/>
                    <a:pt x="555" y="1234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8"/>
                  </a:cubicBezTo>
                  <a:close/>
                </a:path>
              </a:pathLst>
            </a:custGeom>
            <a:solidFill>
              <a:srgbClr val="ffffff"/>
            </a:solidFill>
            <a:ln w="76320">
              <a:solidFill>
                <a:srgbClr val="02a1d9"/>
              </a:solidFill>
              <a:miter/>
            </a:ln>
            <a:effectLst>
              <a:outerShdw dir="2700000" dist="37674">
                <a:srgbClr val="000000">
                  <a:alpha val="1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11"/>
            <p:cNvSpPr/>
            <p:nvPr/>
          </p:nvSpPr>
          <p:spPr>
            <a:xfrm>
              <a:off x="693360" y="1467360"/>
              <a:ext cx="566280" cy="605520"/>
            </a:xfrm>
            <a:custGeom>
              <a:avLst/>
              <a:gdLst/>
              <a:ahLst/>
              <a:rect l="l" t="t" r="r" b="b"/>
              <a:pathLst>
                <a:path w="1235" h="1235">
                  <a:moveTo>
                    <a:pt x="77" y="479"/>
                  </a:moveTo>
                  <a:cubicBezTo>
                    <a:pt x="479" y="77"/>
                    <a:pt x="479" y="77"/>
                    <a:pt x="479" y="77"/>
                  </a:cubicBezTo>
                  <a:cubicBezTo>
                    <a:pt x="555" y="0"/>
                    <a:pt x="679" y="0"/>
                    <a:pt x="756" y="77"/>
                  </a:cubicBezTo>
                  <a:cubicBezTo>
                    <a:pt x="1158" y="479"/>
                    <a:pt x="1158" y="479"/>
                    <a:pt x="1158" y="479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5"/>
                    <a:pt x="555" y="1235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9"/>
                  </a:cubicBezTo>
                  <a:close/>
                </a:path>
              </a:pathLst>
            </a:cu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CustomShape 12"/>
            <p:cNvSpPr/>
            <p:nvPr/>
          </p:nvSpPr>
          <p:spPr>
            <a:xfrm>
              <a:off x="828720" y="1578240"/>
              <a:ext cx="316080" cy="322560"/>
            </a:xfrm>
            <a:custGeom>
              <a:avLst/>
              <a:gdLst/>
              <a:ahLst/>
              <a:rect l="l" t="t" r="r" b="b"/>
              <a:pathLst>
                <a:path w="456" h="481">
                  <a:moveTo>
                    <a:pt x="254" y="370"/>
                  </a:moveTo>
                  <a:cubicBezTo>
                    <a:pt x="228" y="316"/>
                    <a:pt x="228" y="316"/>
                    <a:pt x="228" y="316"/>
                  </a:cubicBezTo>
                  <a:cubicBezTo>
                    <a:pt x="201" y="370"/>
                    <a:pt x="201" y="370"/>
                    <a:pt x="201" y="370"/>
                  </a:cubicBezTo>
                  <a:cubicBezTo>
                    <a:pt x="141" y="379"/>
                    <a:pt x="141" y="379"/>
                    <a:pt x="141" y="379"/>
                  </a:cubicBezTo>
                  <a:cubicBezTo>
                    <a:pt x="185" y="420"/>
                    <a:pt x="185" y="420"/>
                    <a:pt x="185" y="420"/>
                  </a:cubicBezTo>
                  <a:cubicBezTo>
                    <a:pt x="174" y="481"/>
                    <a:pt x="174" y="481"/>
                    <a:pt x="174" y="481"/>
                  </a:cubicBezTo>
                  <a:cubicBezTo>
                    <a:pt x="228" y="451"/>
                    <a:pt x="228" y="451"/>
                    <a:pt x="228" y="45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71" y="420"/>
                    <a:pt x="271" y="420"/>
                    <a:pt x="271" y="420"/>
                  </a:cubicBezTo>
                  <a:cubicBezTo>
                    <a:pt x="314" y="379"/>
                    <a:pt x="314" y="379"/>
                    <a:pt x="314" y="379"/>
                  </a:cubicBezTo>
                  <a:lnTo>
                    <a:pt x="254" y="370"/>
                  </a:lnTo>
                  <a:close/>
                  <a:moveTo>
                    <a:pt x="259" y="408"/>
                  </a:moveTo>
                  <a:cubicBezTo>
                    <a:pt x="253" y="414"/>
                    <a:pt x="253" y="414"/>
                    <a:pt x="253" y="414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9" y="449"/>
                    <a:pt x="259" y="449"/>
                    <a:pt x="259" y="449"/>
                  </a:cubicBezTo>
                  <a:cubicBezTo>
                    <a:pt x="236" y="437"/>
                    <a:pt x="236" y="437"/>
                    <a:pt x="236" y="437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0" y="437"/>
                    <a:pt x="220" y="437"/>
                    <a:pt x="220" y="437"/>
                  </a:cubicBezTo>
                  <a:cubicBezTo>
                    <a:pt x="197" y="449"/>
                    <a:pt x="197" y="449"/>
                    <a:pt x="197" y="449"/>
                  </a:cubicBezTo>
                  <a:cubicBezTo>
                    <a:pt x="201" y="423"/>
                    <a:pt x="201" y="423"/>
                    <a:pt x="201" y="423"/>
                  </a:cubicBezTo>
                  <a:cubicBezTo>
                    <a:pt x="203" y="414"/>
                    <a:pt x="203" y="414"/>
                    <a:pt x="203" y="414"/>
                  </a:cubicBezTo>
                  <a:cubicBezTo>
                    <a:pt x="196" y="408"/>
                    <a:pt x="196" y="408"/>
                    <a:pt x="196" y="408"/>
                  </a:cubicBezTo>
                  <a:cubicBezTo>
                    <a:pt x="178" y="390"/>
                    <a:pt x="178" y="390"/>
                    <a:pt x="178" y="390"/>
                  </a:cubicBezTo>
                  <a:cubicBezTo>
                    <a:pt x="204" y="386"/>
                    <a:pt x="204" y="386"/>
                    <a:pt x="204" y="386"/>
                  </a:cubicBezTo>
                  <a:cubicBezTo>
                    <a:pt x="212" y="385"/>
                    <a:pt x="212" y="385"/>
                    <a:pt x="212" y="385"/>
                  </a:cubicBezTo>
                  <a:cubicBezTo>
                    <a:pt x="216" y="377"/>
                    <a:pt x="216" y="377"/>
                    <a:pt x="216" y="377"/>
                  </a:cubicBezTo>
                  <a:cubicBezTo>
                    <a:pt x="228" y="354"/>
                    <a:pt x="228" y="354"/>
                    <a:pt x="228" y="354"/>
                  </a:cubicBezTo>
                  <a:cubicBezTo>
                    <a:pt x="239" y="377"/>
                    <a:pt x="239" y="377"/>
                    <a:pt x="239" y="377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78" y="390"/>
                    <a:pt x="278" y="390"/>
                    <a:pt x="278" y="390"/>
                  </a:cubicBezTo>
                  <a:lnTo>
                    <a:pt x="259" y="408"/>
                  </a:lnTo>
                  <a:close/>
                  <a:moveTo>
                    <a:pt x="149" y="338"/>
                  </a:moveTo>
                  <a:cubicBezTo>
                    <a:pt x="97" y="330"/>
                    <a:pt x="97" y="330"/>
                    <a:pt x="97" y="330"/>
                  </a:cubicBezTo>
                  <a:cubicBezTo>
                    <a:pt x="74" y="284"/>
                    <a:pt x="74" y="284"/>
                    <a:pt x="74" y="284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37" y="374"/>
                    <a:pt x="37" y="374"/>
                    <a:pt x="37" y="374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120" y="426"/>
                    <a:pt x="120" y="426"/>
                    <a:pt x="120" y="426"/>
                  </a:cubicBezTo>
                  <a:cubicBezTo>
                    <a:pt x="111" y="374"/>
                    <a:pt x="111" y="374"/>
                    <a:pt x="111" y="374"/>
                  </a:cubicBezTo>
                  <a:lnTo>
                    <a:pt x="149" y="338"/>
                  </a:lnTo>
                  <a:close/>
                  <a:moveTo>
                    <a:pt x="95" y="376"/>
                  </a:moveTo>
                  <a:cubicBezTo>
                    <a:pt x="98" y="394"/>
                    <a:pt x="98" y="394"/>
                    <a:pt x="98" y="394"/>
                  </a:cubicBezTo>
                  <a:cubicBezTo>
                    <a:pt x="82" y="386"/>
                    <a:pt x="82" y="386"/>
                    <a:pt x="82" y="386"/>
                  </a:cubicBezTo>
                  <a:cubicBezTo>
                    <a:pt x="74" y="381"/>
                    <a:pt x="74" y="381"/>
                    <a:pt x="74" y="381"/>
                  </a:cubicBezTo>
                  <a:cubicBezTo>
                    <a:pt x="66" y="386"/>
                    <a:pt x="66" y="386"/>
                    <a:pt x="66" y="386"/>
                  </a:cubicBezTo>
                  <a:cubicBezTo>
                    <a:pt x="51" y="394"/>
                    <a:pt x="51" y="394"/>
                    <a:pt x="51" y="394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5" y="367"/>
                    <a:pt x="55" y="367"/>
                    <a:pt x="55" y="367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36" y="349"/>
                    <a:pt x="36" y="349"/>
                    <a:pt x="36" y="349"/>
                  </a:cubicBezTo>
                  <a:cubicBezTo>
                    <a:pt x="54" y="347"/>
                    <a:pt x="54" y="347"/>
                    <a:pt x="54" y="347"/>
                  </a:cubicBezTo>
                  <a:cubicBezTo>
                    <a:pt x="63" y="345"/>
                    <a:pt x="63" y="345"/>
                    <a:pt x="63" y="345"/>
                  </a:cubicBezTo>
                  <a:cubicBezTo>
                    <a:pt x="67" y="337"/>
                    <a:pt x="67" y="337"/>
                    <a:pt x="67" y="337"/>
                  </a:cubicBezTo>
                  <a:cubicBezTo>
                    <a:pt x="74" y="322"/>
                    <a:pt x="74" y="322"/>
                    <a:pt x="74" y="322"/>
                  </a:cubicBezTo>
                  <a:cubicBezTo>
                    <a:pt x="82" y="337"/>
                    <a:pt x="82" y="337"/>
                    <a:pt x="82" y="337"/>
                  </a:cubicBezTo>
                  <a:cubicBezTo>
                    <a:pt x="86" y="345"/>
                    <a:pt x="86" y="345"/>
                    <a:pt x="86" y="345"/>
                  </a:cubicBezTo>
                  <a:cubicBezTo>
                    <a:pt x="95" y="347"/>
                    <a:pt x="95" y="347"/>
                    <a:pt x="95" y="347"/>
                  </a:cubicBezTo>
                  <a:cubicBezTo>
                    <a:pt x="112" y="349"/>
                    <a:pt x="112" y="349"/>
                    <a:pt x="112" y="349"/>
                  </a:cubicBezTo>
                  <a:cubicBezTo>
                    <a:pt x="100" y="361"/>
                    <a:pt x="100" y="361"/>
                    <a:pt x="100" y="361"/>
                  </a:cubicBezTo>
                  <a:cubicBezTo>
                    <a:pt x="93" y="367"/>
                    <a:pt x="93" y="367"/>
                    <a:pt x="93" y="367"/>
                  </a:cubicBezTo>
                  <a:lnTo>
                    <a:pt x="95" y="376"/>
                  </a:lnTo>
                  <a:close/>
                  <a:moveTo>
                    <a:pt x="456" y="338"/>
                  </a:moveTo>
                  <a:cubicBezTo>
                    <a:pt x="404" y="330"/>
                    <a:pt x="404" y="330"/>
                    <a:pt x="404" y="330"/>
                  </a:cubicBezTo>
                  <a:cubicBezTo>
                    <a:pt x="381" y="284"/>
                    <a:pt x="381" y="284"/>
                    <a:pt x="381" y="284"/>
                  </a:cubicBezTo>
                  <a:cubicBezTo>
                    <a:pt x="358" y="330"/>
                    <a:pt x="358" y="330"/>
                    <a:pt x="358" y="330"/>
                  </a:cubicBezTo>
                  <a:cubicBezTo>
                    <a:pt x="306" y="338"/>
                    <a:pt x="306" y="338"/>
                    <a:pt x="306" y="338"/>
                  </a:cubicBezTo>
                  <a:cubicBezTo>
                    <a:pt x="344" y="374"/>
                    <a:pt x="344" y="374"/>
                    <a:pt x="344" y="374"/>
                  </a:cubicBezTo>
                  <a:cubicBezTo>
                    <a:pt x="335" y="426"/>
                    <a:pt x="335" y="426"/>
                    <a:pt x="335" y="426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427" y="426"/>
                    <a:pt x="427" y="426"/>
                    <a:pt x="427" y="426"/>
                  </a:cubicBezTo>
                  <a:cubicBezTo>
                    <a:pt x="418" y="374"/>
                    <a:pt x="418" y="374"/>
                    <a:pt x="418" y="374"/>
                  </a:cubicBezTo>
                  <a:lnTo>
                    <a:pt x="456" y="338"/>
                  </a:lnTo>
                  <a:close/>
                  <a:moveTo>
                    <a:pt x="401" y="376"/>
                  </a:moveTo>
                  <a:cubicBezTo>
                    <a:pt x="405" y="394"/>
                    <a:pt x="405" y="394"/>
                    <a:pt x="405" y="394"/>
                  </a:cubicBezTo>
                  <a:cubicBezTo>
                    <a:pt x="389" y="386"/>
                    <a:pt x="389" y="386"/>
                    <a:pt x="389" y="386"/>
                  </a:cubicBezTo>
                  <a:cubicBezTo>
                    <a:pt x="381" y="381"/>
                    <a:pt x="381" y="381"/>
                    <a:pt x="381" y="381"/>
                  </a:cubicBezTo>
                  <a:cubicBezTo>
                    <a:pt x="373" y="386"/>
                    <a:pt x="373" y="386"/>
                    <a:pt x="373" y="386"/>
                  </a:cubicBezTo>
                  <a:cubicBezTo>
                    <a:pt x="358" y="394"/>
                    <a:pt x="358" y="394"/>
                    <a:pt x="358" y="394"/>
                  </a:cubicBezTo>
                  <a:cubicBezTo>
                    <a:pt x="361" y="376"/>
                    <a:pt x="361" y="376"/>
                    <a:pt x="361" y="376"/>
                  </a:cubicBezTo>
                  <a:cubicBezTo>
                    <a:pt x="362" y="367"/>
                    <a:pt x="362" y="367"/>
                    <a:pt x="362" y="367"/>
                  </a:cubicBezTo>
                  <a:cubicBezTo>
                    <a:pt x="356" y="361"/>
                    <a:pt x="356" y="361"/>
                    <a:pt x="356" y="361"/>
                  </a:cubicBezTo>
                  <a:cubicBezTo>
                    <a:pt x="343" y="349"/>
                    <a:pt x="343" y="349"/>
                    <a:pt x="343" y="349"/>
                  </a:cubicBezTo>
                  <a:cubicBezTo>
                    <a:pt x="361" y="347"/>
                    <a:pt x="361" y="347"/>
                    <a:pt x="361" y="347"/>
                  </a:cubicBezTo>
                  <a:cubicBezTo>
                    <a:pt x="369" y="345"/>
                    <a:pt x="369" y="345"/>
                    <a:pt x="369" y="345"/>
                  </a:cubicBezTo>
                  <a:cubicBezTo>
                    <a:pt x="373" y="337"/>
                    <a:pt x="373" y="337"/>
                    <a:pt x="373" y="337"/>
                  </a:cubicBezTo>
                  <a:cubicBezTo>
                    <a:pt x="381" y="322"/>
                    <a:pt x="381" y="322"/>
                    <a:pt x="381" y="322"/>
                  </a:cubicBezTo>
                  <a:cubicBezTo>
                    <a:pt x="389" y="337"/>
                    <a:pt x="389" y="337"/>
                    <a:pt x="389" y="337"/>
                  </a:cubicBezTo>
                  <a:cubicBezTo>
                    <a:pt x="393" y="345"/>
                    <a:pt x="393" y="345"/>
                    <a:pt x="393" y="345"/>
                  </a:cubicBezTo>
                  <a:cubicBezTo>
                    <a:pt x="401" y="347"/>
                    <a:pt x="401" y="347"/>
                    <a:pt x="401" y="347"/>
                  </a:cubicBezTo>
                  <a:cubicBezTo>
                    <a:pt x="419" y="349"/>
                    <a:pt x="419" y="349"/>
                    <a:pt x="419" y="349"/>
                  </a:cubicBezTo>
                  <a:cubicBezTo>
                    <a:pt x="407" y="361"/>
                    <a:pt x="407" y="361"/>
                    <a:pt x="407" y="361"/>
                  </a:cubicBezTo>
                  <a:cubicBezTo>
                    <a:pt x="400" y="367"/>
                    <a:pt x="400" y="367"/>
                    <a:pt x="400" y="367"/>
                  </a:cubicBezTo>
                  <a:lnTo>
                    <a:pt x="401" y="376"/>
                  </a:lnTo>
                  <a:close/>
                  <a:moveTo>
                    <a:pt x="191" y="183"/>
                  </a:moveTo>
                  <a:cubicBezTo>
                    <a:pt x="155" y="197"/>
                    <a:pt x="129" y="233"/>
                    <a:pt x="129" y="274"/>
                  </a:cubicBezTo>
                  <a:cubicBezTo>
                    <a:pt x="129" y="283"/>
                    <a:pt x="129" y="283"/>
                    <a:pt x="129" y="283"/>
                  </a:cubicBezTo>
                  <a:cubicBezTo>
                    <a:pt x="327" y="283"/>
                    <a:pt x="327" y="283"/>
                    <a:pt x="327" y="283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32"/>
                    <a:pt x="300" y="197"/>
                    <a:pt x="263" y="182"/>
                  </a:cubicBezTo>
                  <a:cubicBezTo>
                    <a:pt x="282" y="170"/>
                    <a:pt x="294" y="150"/>
                    <a:pt x="294" y="126"/>
                  </a:cubicBezTo>
                  <a:cubicBezTo>
                    <a:pt x="294" y="89"/>
                    <a:pt x="264" y="59"/>
                    <a:pt x="227" y="59"/>
                  </a:cubicBezTo>
                  <a:cubicBezTo>
                    <a:pt x="190" y="59"/>
                    <a:pt x="160" y="89"/>
                    <a:pt x="160" y="126"/>
                  </a:cubicBezTo>
                  <a:cubicBezTo>
                    <a:pt x="160" y="150"/>
                    <a:pt x="172" y="171"/>
                    <a:pt x="191" y="183"/>
                  </a:cubicBezTo>
                  <a:close/>
                  <a:moveTo>
                    <a:pt x="309" y="266"/>
                  </a:moveTo>
                  <a:cubicBezTo>
                    <a:pt x="147" y="266"/>
                    <a:pt x="147" y="266"/>
                    <a:pt x="147" y="266"/>
                  </a:cubicBezTo>
                  <a:cubicBezTo>
                    <a:pt x="151" y="225"/>
                    <a:pt x="186" y="193"/>
                    <a:pt x="228" y="193"/>
                  </a:cubicBezTo>
                  <a:cubicBezTo>
                    <a:pt x="270" y="193"/>
                    <a:pt x="304" y="225"/>
                    <a:pt x="309" y="266"/>
                  </a:cubicBezTo>
                  <a:close/>
                  <a:moveTo>
                    <a:pt x="227" y="77"/>
                  </a:moveTo>
                  <a:cubicBezTo>
                    <a:pt x="254" y="77"/>
                    <a:pt x="276" y="99"/>
                    <a:pt x="276" y="126"/>
                  </a:cubicBezTo>
                  <a:cubicBezTo>
                    <a:pt x="276" y="153"/>
                    <a:pt x="254" y="175"/>
                    <a:pt x="227" y="175"/>
                  </a:cubicBezTo>
                  <a:cubicBezTo>
                    <a:pt x="200" y="175"/>
                    <a:pt x="177" y="153"/>
                    <a:pt x="177" y="126"/>
                  </a:cubicBezTo>
                  <a:cubicBezTo>
                    <a:pt x="177" y="99"/>
                    <a:pt x="200" y="77"/>
                    <a:pt x="227" y="77"/>
                  </a:cubicBezTo>
                  <a:close/>
                  <a:moveTo>
                    <a:pt x="236" y="46"/>
                  </a:moveTo>
                  <a:cubicBezTo>
                    <a:pt x="218" y="46"/>
                    <a:pt x="218" y="46"/>
                    <a:pt x="218" y="46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36" y="0"/>
                    <a:pt x="236" y="0"/>
                    <a:pt x="236" y="0"/>
                  </a:cubicBezTo>
                  <a:lnTo>
                    <a:pt x="236" y="46"/>
                  </a:lnTo>
                  <a:close/>
                  <a:moveTo>
                    <a:pt x="290" y="75"/>
                  </a:moveTo>
                  <a:cubicBezTo>
                    <a:pt x="277" y="63"/>
                    <a:pt x="277" y="63"/>
                    <a:pt x="277" y="63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22" y="43"/>
                    <a:pt x="322" y="43"/>
                    <a:pt x="322" y="43"/>
                  </a:cubicBezTo>
                  <a:lnTo>
                    <a:pt x="290" y="75"/>
                  </a:lnTo>
                  <a:close/>
                  <a:moveTo>
                    <a:pt x="307" y="117"/>
                  </a:moveTo>
                  <a:cubicBezTo>
                    <a:pt x="353" y="117"/>
                    <a:pt x="353" y="117"/>
                    <a:pt x="353" y="117"/>
                  </a:cubicBezTo>
                  <a:cubicBezTo>
                    <a:pt x="353" y="135"/>
                    <a:pt x="353" y="135"/>
                    <a:pt x="353" y="135"/>
                  </a:cubicBezTo>
                  <a:cubicBezTo>
                    <a:pt x="307" y="135"/>
                    <a:pt x="307" y="135"/>
                    <a:pt x="307" y="135"/>
                  </a:cubicBezTo>
                  <a:lnTo>
                    <a:pt x="307" y="117"/>
                  </a:lnTo>
                  <a:close/>
                  <a:moveTo>
                    <a:pt x="164" y="75"/>
                  </a:moveTo>
                  <a:cubicBezTo>
                    <a:pt x="132" y="43"/>
                    <a:pt x="132" y="43"/>
                    <a:pt x="132" y="43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76" y="63"/>
                    <a:pt x="176" y="63"/>
                    <a:pt x="176" y="63"/>
                  </a:cubicBezTo>
                  <a:lnTo>
                    <a:pt x="164" y="75"/>
                  </a:lnTo>
                  <a:close/>
                  <a:moveTo>
                    <a:pt x="146" y="135"/>
                  </a:moveTo>
                  <a:cubicBezTo>
                    <a:pt x="101" y="135"/>
                    <a:pt x="101" y="135"/>
                    <a:pt x="101" y="135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46" y="117"/>
                    <a:pt x="146" y="117"/>
                    <a:pt x="146" y="117"/>
                  </a:cubicBezTo>
                  <a:lnTo>
                    <a:pt x="146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9" name="CustomShape 13"/>
          <p:cNvSpPr/>
          <p:nvPr/>
        </p:nvSpPr>
        <p:spPr>
          <a:xfrm>
            <a:off x="1440000" y="1368000"/>
            <a:ext cx="5255640" cy="74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Phetsarath OT"/>
                <a:ea typeface="Noto Sans CJK SC"/>
              </a:rPr>
              <a:t>Model your program using diagrams such as class diagrams, components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350" name="Group 14"/>
          <p:cNvGrpSpPr/>
          <p:nvPr/>
        </p:nvGrpSpPr>
        <p:grpSpPr>
          <a:xfrm>
            <a:off x="678600" y="2444760"/>
            <a:ext cx="566280" cy="672480"/>
            <a:chOff x="678600" y="2444760"/>
            <a:chExt cx="566280" cy="672480"/>
          </a:xfrm>
        </p:grpSpPr>
        <p:sp>
          <p:nvSpPr>
            <p:cNvPr id="351" name="CustomShape 15"/>
            <p:cNvSpPr/>
            <p:nvPr/>
          </p:nvSpPr>
          <p:spPr>
            <a:xfrm>
              <a:off x="678600" y="2444760"/>
              <a:ext cx="566280" cy="604800"/>
            </a:xfrm>
            <a:custGeom>
              <a:avLst/>
              <a:gdLst/>
              <a:ahLst/>
              <a:rect l="l" t="t" r="r" b="b"/>
              <a:pathLst>
                <a:path w="1235" h="1234">
                  <a:moveTo>
                    <a:pt x="77" y="478"/>
                  </a:moveTo>
                  <a:cubicBezTo>
                    <a:pt x="479" y="76"/>
                    <a:pt x="479" y="76"/>
                    <a:pt x="479" y="76"/>
                  </a:cubicBezTo>
                  <a:cubicBezTo>
                    <a:pt x="555" y="0"/>
                    <a:pt x="679" y="0"/>
                    <a:pt x="756" y="76"/>
                  </a:cubicBezTo>
                  <a:cubicBezTo>
                    <a:pt x="1158" y="478"/>
                    <a:pt x="1158" y="478"/>
                    <a:pt x="1158" y="478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4"/>
                    <a:pt x="555" y="1234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8"/>
                  </a:cubicBezTo>
                  <a:close/>
                </a:path>
              </a:pathLst>
            </a:custGeom>
            <a:solidFill>
              <a:srgbClr val="ffffff"/>
            </a:solidFill>
            <a:ln w="76320">
              <a:solidFill>
                <a:srgbClr val="02a1d9"/>
              </a:solidFill>
              <a:miter/>
            </a:ln>
            <a:effectLst>
              <a:outerShdw dir="2700000" dist="37674">
                <a:srgbClr val="000000">
                  <a:alpha val="1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16"/>
            <p:cNvSpPr/>
            <p:nvPr/>
          </p:nvSpPr>
          <p:spPr>
            <a:xfrm>
              <a:off x="678600" y="2511720"/>
              <a:ext cx="566280" cy="605520"/>
            </a:xfrm>
            <a:custGeom>
              <a:avLst/>
              <a:gdLst/>
              <a:ahLst/>
              <a:rect l="l" t="t" r="r" b="b"/>
              <a:pathLst>
                <a:path w="1235" h="1235">
                  <a:moveTo>
                    <a:pt x="77" y="479"/>
                  </a:moveTo>
                  <a:cubicBezTo>
                    <a:pt x="479" y="77"/>
                    <a:pt x="479" y="77"/>
                    <a:pt x="479" y="77"/>
                  </a:cubicBezTo>
                  <a:cubicBezTo>
                    <a:pt x="555" y="0"/>
                    <a:pt x="679" y="0"/>
                    <a:pt x="756" y="77"/>
                  </a:cubicBezTo>
                  <a:cubicBezTo>
                    <a:pt x="1158" y="479"/>
                    <a:pt x="1158" y="479"/>
                    <a:pt x="1158" y="479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5"/>
                    <a:pt x="555" y="1235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9"/>
                  </a:cubicBezTo>
                  <a:close/>
                </a:path>
              </a:pathLst>
            </a:cu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CustomShape 17"/>
            <p:cNvSpPr/>
            <p:nvPr/>
          </p:nvSpPr>
          <p:spPr>
            <a:xfrm>
              <a:off x="813960" y="2622600"/>
              <a:ext cx="316080" cy="322560"/>
            </a:xfrm>
            <a:custGeom>
              <a:avLst/>
              <a:gdLst/>
              <a:ahLst/>
              <a:rect l="l" t="t" r="r" b="b"/>
              <a:pathLst>
                <a:path w="456" h="481">
                  <a:moveTo>
                    <a:pt x="254" y="370"/>
                  </a:moveTo>
                  <a:cubicBezTo>
                    <a:pt x="228" y="316"/>
                    <a:pt x="228" y="316"/>
                    <a:pt x="228" y="316"/>
                  </a:cubicBezTo>
                  <a:cubicBezTo>
                    <a:pt x="201" y="370"/>
                    <a:pt x="201" y="370"/>
                    <a:pt x="201" y="370"/>
                  </a:cubicBezTo>
                  <a:cubicBezTo>
                    <a:pt x="141" y="379"/>
                    <a:pt x="141" y="379"/>
                    <a:pt x="141" y="379"/>
                  </a:cubicBezTo>
                  <a:cubicBezTo>
                    <a:pt x="185" y="420"/>
                    <a:pt x="185" y="420"/>
                    <a:pt x="185" y="420"/>
                  </a:cubicBezTo>
                  <a:cubicBezTo>
                    <a:pt x="174" y="481"/>
                    <a:pt x="174" y="481"/>
                    <a:pt x="174" y="481"/>
                  </a:cubicBezTo>
                  <a:cubicBezTo>
                    <a:pt x="228" y="451"/>
                    <a:pt x="228" y="451"/>
                    <a:pt x="228" y="45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71" y="420"/>
                    <a:pt x="271" y="420"/>
                    <a:pt x="271" y="420"/>
                  </a:cubicBezTo>
                  <a:cubicBezTo>
                    <a:pt x="314" y="379"/>
                    <a:pt x="314" y="379"/>
                    <a:pt x="314" y="379"/>
                  </a:cubicBezTo>
                  <a:lnTo>
                    <a:pt x="254" y="370"/>
                  </a:lnTo>
                  <a:close/>
                  <a:moveTo>
                    <a:pt x="259" y="408"/>
                  </a:moveTo>
                  <a:cubicBezTo>
                    <a:pt x="253" y="414"/>
                    <a:pt x="253" y="414"/>
                    <a:pt x="253" y="414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9" y="449"/>
                    <a:pt x="259" y="449"/>
                    <a:pt x="259" y="449"/>
                  </a:cubicBezTo>
                  <a:cubicBezTo>
                    <a:pt x="236" y="437"/>
                    <a:pt x="236" y="437"/>
                    <a:pt x="236" y="437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0" y="437"/>
                    <a:pt x="220" y="437"/>
                    <a:pt x="220" y="437"/>
                  </a:cubicBezTo>
                  <a:cubicBezTo>
                    <a:pt x="197" y="449"/>
                    <a:pt x="197" y="449"/>
                    <a:pt x="197" y="449"/>
                  </a:cubicBezTo>
                  <a:cubicBezTo>
                    <a:pt x="201" y="423"/>
                    <a:pt x="201" y="423"/>
                    <a:pt x="201" y="423"/>
                  </a:cubicBezTo>
                  <a:cubicBezTo>
                    <a:pt x="203" y="414"/>
                    <a:pt x="203" y="414"/>
                    <a:pt x="203" y="414"/>
                  </a:cubicBezTo>
                  <a:cubicBezTo>
                    <a:pt x="196" y="408"/>
                    <a:pt x="196" y="408"/>
                    <a:pt x="196" y="408"/>
                  </a:cubicBezTo>
                  <a:cubicBezTo>
                    <a:pt x="178" y="390"/>
                    <a:pt x="178" y="390"/>
                    <a:pt x="178" y="390"/>
                  </a:cubicBezTo>
                  <a:cubicBezTo>
                    <a:pt x="204" y="386"/>
                    <a:pt x="204" y="386"/>
                    <a:pt x="204" y="386"/>
                  </a:cubicBezTo>
                  <a:cubicBezTo>
                    <a:pt x="212" y="385"/>
                    <a:pt x="212" y="385"/>
                    <a:pt x="212" y="385"/>
                  </a:cubicBezTo>
                  <a:cubicBezTo>
                    <a:pt x="216" y="377"/>
                    <a:pt x="216" y="377"/>
                    <a:pt x="216" y="377"/>
                  </a:cubicBezTo>
                  <a:cubicBezTo>
                    <a:pt x="228" y="354"/>
                    <a:pt x="228" y="354"/>
                    <a:pt x="228" y="354"/>
                  </a:cubicBezTo>
                  <a:cubicBezTo>
                    <a:pt x="239" y="377"/>
                    <a:pt x="239" y="377"/>
                    <a:pt x="239" y="377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78" y="390"/>
                    <a:pt x="278" y="390"/>
                    <a:pt x="278" y="390"/>
                  </a:cubicBezTo>
                  <a:lnTo>
                    <a:pt x="259" y="408"/>
                  </a:lnTo>
                  <a:close/>
                  <a:moveTo>
                    <a:pt x="149" y="338"/>
                  </a:moveTo>
                  <a:cubicBezTo>
                    <a:pt x="97" y="330"/>
                    <a:pt x="97" y="330"/>
                    <a:pt x="97" y="330"/>
                  </a:cubicBezTo>
                  <a:cubicBezTo>
                    <a:pt x="74" y="284"/>
                    <a:pt x="74" y="284"/>
                    <a:pt x="74" y="284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37" y="374"/>
                    <a:pt x="37" y="374"/>
                    <a:pt x="37" y="374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120" y="426"/>
                    <a:pt x="120" y="426"/>
                    <a:pt x="120" y="426"/>
                  </a:cubicBezTo>
                  <a:cubicBezTo>
                    <a:pt x="111" y="374"/>
                    <a:pt x="111" y="374"/>
                    <a:pt x="111" y="374"/>
                  </a:cubicBezTo>
                  <a:lnTo>
                    <a:pt x="149" y="338"/>
                  </a:lnTo>
                  <a:close/>
                  <a:moveTo>
                    <a:pt x="95" y="376"/>
                  </a:moveTo>
                  <a:cubicBezTo>
                    <a:pt x="98" y="394"/>
                    <a:pt x="98" y="394"/>
                    <a:pt x="98" y="394"/>
                  </a:cubicBezTo>
                  <a:cubicBezTo>
                    <a:pt x="82" y="386"/>
                    <a:pt x="82" y="386"/>
                    <a:pt x="82" y="386"/>
                  </a:cubicBezTo>
                  <a:cubicBezTo>
                    <a:pt x="74" y="381"/>
                    <a:pt x="74" y="381"/>
                    <a:pt x="74" y="381"/>
                  </a:cubicBezTo>
                  <a:cubicBezTo>
                    <a:pt x="66" y="386"/>
                    <a:pt x="66" y="386"/>
                    <a:pt x="66" y="386"/>
                  </a:cubicBezTo>
                  <a:cubicBezTo>
                    <a:pt x="51" y="394"/>
                    <a:pt x="51" y="394"/>
                    <a:pt x="51" y="394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5" y="367"/>
                    <a:pt x="55" y="367"/>
                    <a:pt x="55" y="367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36" y="349"/>
                    <a:pt x="36" y="349"/>
                    <a:pt x="36" y="349"/>
                  </a:cubicBezTo>
                  <a:cubicBezTo>
                    <a:pt x="54" y="347"/>
                    <a:pt x="54" y="347"/>
                    <a:pt x="54" y="347"/>
                  </a:cubicBezTo>
                  <a:cubicBezTo>
                    <a:pt x="63" y="345"/>
                    <a:pt x="63" y="345"/>
                    <a:pt x="63" y="345"/>
                  </a:cubicBezTo>
                  <a:cubicBezTo>
                    <a:pt x="67" y="337"/>
                    <a:pt x="67" y="337"/>
                    <a:pt x="67" y="337"/>
                  </a:cubicBezTo>
                  <a:cubicBezTo>
                    <a:pt x="74" y="322"/>
                    <a:pt x="74" y="322"/>
                    <a:pt x="74" y="322"/>
                  </a:cubicBezTo>
                  <a:cubicBezTo>
                    <a:pt x="82" y="337"/>
                    <a:pt x="82" y="337"/>
                    <a:pt x="82" y="337"/>
                  </a:cubicBezTo>
                  <a:cubicBezTo>
                    <a:pt x="86" y="345"/>
                    <a:pt x="86" y="345"/>
                    <a:pt x="86" y="345"/>
                  </a:cubicBezTo>
                  <a:cubicBezTo>
                    <a:pt x="95" y="347"/>
                    <a:pt x="95" y="347"/>
                    <a:pt x="95" y="347"/>
                  </a:cubicBezTo>
                  <a:cubicBezTo>
                    <a:pt x="112" y="349"/>
                    <a:pt x="112" y="349"/>
                    <a:pt x="112" y="349"/>
                  </a:cubicBezTo>
                  <a:cubicBezTo>
                    <a:pt x="100" y="361"/>
                    <a:pt x="100" y="361"/>
                    <a:pt x="100" y="361"/>
                  </a:cubicBezTo>
                  <a:cubicBezTo>
                    <a:pt x="93" y="367"/>
                    <a:pt x="93" y="367"/>
                    <a:pt x="93" y="367"/>
                  </a:cubicBezTo>
                  <a:lnTo>
                    <a:pt x="95" y="376"/>
                  </a:lnTo>
                  <a:close/>
                  <a:moveTo>
                    <a:pt x="456" y="338"/>
                  </a:moveTo>
                  <a:cubicBezTo>
                    <a:pt x="404" y="330"/>
                    <a:pt x="404" y="330"/>
                    <a:pt x="404" y="330"/>
                  </a:cubicBezTo>
                  <a:cubicBezTo>
                    <a:pt x="381" y="284"/>
                    <a:pt x="381" y="284"/>
                    <a:pt x="381" y="284"/>
                  </a:cubicBezTo>
                  <a:cubicBezTo>
                    <a:pt x="358" y="330"/>
                    <a:pt x="358" y="330"/>
                    <a:pt x="358" y="330"/>
                  </a:cubicBezTo>
                  <a:cubicBezTo>
                    <a:pt x="306" y="338"/>
                    <a:pt x="306" y="338"/>
                    <a:pt x="306" y="338"/>
                  </a:cubicBezTo>
                  <a:cubicBezTo>
                    <a:pt x="344" y="374"/>
                    <a:pt x="344" y="374"/>
                    <a:pt x="344" y="374"/>
                  </a:cubicBezTo>
                  <a:cubicBezTo>
                    <a:pt x="335" y="426"/>
                    <a:pt x="335" y="426"/>
                    <a:pt x="335" y="426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427" y="426"/>
                    <a:pt x="427" y="426"/>
                    <a:pt x="427" y="426"/>
                  </a:cubicBezTo>
                  <a:cubicBezTo>
                    <a:pt x="418" y="374"/>
                    <a:pt x="418" y="374"/>
                    <a:pt x="418" y="374"/>
                  </a:cubicBezTo>
                  <a:lnTo>
                    <a:pt x="456" y="338"/>
                  </a:lnTo>
                  <a:close/>
                  <a:moveTo>
                    <a:pt x="401" y="376"/>
                  </a:moveTo>
                  <a:cubicBezTo>
                    <a:pt x="405" y="394"/>
                    <a:pt x="405" y="394"/>
                    <a:pt x="405" y="394"/>
                  </a:cubicBezTo>
                  <a:cubicBezTo>
                    <a:pt x="389" y="386"/>
                    <a:pt x="389" y="386"/>
                    <a:pt x="389" y="386"/>
                  </a:cubicBezTo>
                  <a:cubicBezTo>
                    <a:pt x="381" y="381"/>
                    <a:pt x="381" y="381"/>
                    <a:pt x="381" y="381"/>
                  </a:cubicBezTo>
                  <a:cubicBezTo>
                    <a:pt x="373" y="386"/>
                    <a:pt x="373" y="386"/>
                    <a:pt x="373" y="386"/>
                  </a:cubicBezTo>
                  <a:cubicBezTo>
                    <a:pt x="358" y="394"/>
                    <a:pt x="358" y="394"/>
                    <a:pt x="358" y="394"/>
                  </a:cubicBezTo>
                  <a:cubicBezTo>
                    <a:pt x="361" y="376"/>
                    <a:pt x="361" y="376"/>
                    <a:pt x="361" y="376"/>
                  </a:cubicBezTo>
                  <a:cubicBezTo>
                    <a:pt x="362" y="367"/>
                    <a:pt x="362" y="367"/>
                    <a:pt x="362" y="367"/>
                  </a:cubicBezTo>
                  <a:cubicBezTo>
                    <a:pt x="356" y="361"/>
                    <a:pt x="356" y="361"/>
                    <a:pt x="356" y="361"/>
                  </a:cubicBezTo>
                  <a:cubicBezTo>
                    <a:pt x="343" y="349"/>
                    <a:pt x="343" y="349"/>
                    <a:pt x="343" y="349"/>
                  </a:cubicBezTo>
                  <a:cubicBezTo>
                    <a:pt x="361" y="347"/>
                    <a:pt x="361" y="347"/>
                    <a:pt x="361" y="347"/>
                  </a:cubicBezTo>
                  <a:cubicBezTo>
                    <a:pt x="369" y="345"/>
                    <a:pt x="369" y="345"/>
                    <a:pt x="369" y="345"/>
                  </a:cubicBezTo>
                  <a:cubicBezTo>
                    <a:pt x="373" y="337"/>
                    <a:pt x="373" y="337"/>
                    <a:pt x="373" y="337"/>
                  </a:cubicBezTo>
                  <a:cubicBezTo>
                    <a:pt x="381" y="322"/>
                    <a:pt x="381" y="322"/>
                    <a:pt x="381" y="322"/>
                  </a:cubicBezTo>
                  <a:cubicBezTo>
                    <a:pt x="389" y="337"/>
                    <a:pt x="389" y="337"/>
                    <a:pt x="389" y="337"/>
                  </a:cubicBezTo>
                  <a:cubicBezTo>
                    <a:pt x="393" y="345"/>
                    <a:pt x="393" y="345"/>
                    <a:pt x="393" y="345"/>
                  </a:cubicBezTo>
                  <a:cubicBezTo>
                    <a:pt x="401" y="347"/>
                    <a:pt x="401" y="347"/>
                    <a:pt x="401" y="347"/>
                  </a:cubicBezTo>
                  <a:cubicBezTo>
                    <a:pt x="419" y="349"/>
                    <a:pt x="419" y="349"/>
                    <a:pt x="419" y="349"/>
                  </a:cubicBezTo>
                  <a:cubicBezTo>
                    <a:pt x="407" y="361"/>
                    <a:pt x="407" y="361"/>
                    <a:pt x="407" y="361"/>
                  </a:cubicBezTo>
                  <a:cubicBezTo>
                    <a:pt x="400" y="367"/>
                    <a:pt x="400" y="367"/>
                    <a:pt x="400" y="367"/>
                  </a:cubicBezTo>
                  <a:lnTo>
                    <a:pt x="401" y="376"/>
                  </a:lnTo>
                  <a:close/>
                  <a:moveTo>
                    <a:pt x="191" y="183"/>
                  </a:moveTo>
                  <a:cubicBezTo>
                    <a:pt x="155" y="197"/>
                    <a:pt x="129" y="233"/>
                    <a:pt x="129" y="274"/>
                  </a:cubicBezTo>
                  <a:cubicBezTo>
                    <a:pt x="129" y="283"/>
                    <a:pt x="129" y="283"/>
                    <a:pt x="129" y="283"/>
                  </a:cubicBezTo>
                  <a:cubicBezTo>
                    <a:pt x="327" y="283"/>
                    <a:pt x="327" y="283"/>
                    <a:pt x="327" y="283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32"/>
                    <a:pt x="300" y="197"/>
                    <a:pt x="263" y="182"/>
                  </a:cubicBezTo>
                  <a:cubicBezTo>
                    <a:pt x="282" y="170"/>
                    <a:pt x="294" y="150"/>
                    <a:pt x="294" y="126"/>
                  </a:cubicBezTo>
                  <a:cubicBezTo>
                    <a:pt x="294" y="89"/>
                    <a:pt x="264" y="59"/>
                    <a:pt x="227" y="59"/>
                  </a:cubicBezTo>
                  <a:cubicBezTo>
                    <a:pt x="190" y="59"/>
                    <a:pt x="160" y="89"/>
                    <a:pt x="160" y="126"/>
                  </a:cubicBezTo>
                  <a:cubicBezTo>
                    <a:pt x="160" y="150"/>
                    <a:pt x="172" y="171"/>
                    <a:pt x="191" y="183"/>
                  </a:cubicBezTo>
                  <a:close/>
                  <a:moveTo>
                    <a:pt x="309" y="266"/>
                  </a:moveTo>
                  <a:cubicBezTo>
                    <a:pt x="147" y="266"/>
                    <a:pt x="147" y="266"/>
                    <a:pt x="147" y="266"/>
                  </a:cubicBezTo>
                  <a:cubicBezTo>
                    <a:pt x="151" y="225"/>
                    <a:pt x="186" y="193"/>
                    <a:pt x="228" y="193"/>
                  </a:cubicBezTo>
                  <a:cubicBezTo>
                    <a:pt x="270" y="193"/>
                    <a:pt x="304" y="225"/>
                    <a:pt x="309" y="266"/>
                  </a:cubicBezTo>
                  <a:close/>
                  <a:moveTo>
                    <a:pt x="227" y="77"/>
                  </a:moveTo>
                  <a:cubicBezTo>
                    <a:pt x="254" y="77"/>
                    <a:pt x="276" y="99"/>
                    <a:pt x="276" y="126"/>
                  </a:cubicBezTo>
                  <a:cubicBezTo>
                    <a:pt x="276" y="153"/>
                    <a:pt x="254" y="175"/>
                    <a:pt x="227" y="175"/>
                  </a:cubicBezTo>
                  <a:cubicBezTo>
                    <a:pt x="200" y="175"/>
                    <a:pt x="177" y="153"/>
                    <a:pt x="177" y="126"/>
                  </a:cubicBezTo>
                  <a:cubicBezTo>
                    <a:pt x="177" y="99"/>
                    <a:pt x="200" y="77"/>
                    <a:pt x="227" y="77"/>
                  </a:cubicBezTo>
                  <a:close/>
                  <a:moveTo>
                    <a:pt x="236" y="46"/>
                  </a:moveTo>
                  <a:cubicBezTo>
                    <a:pt x="218" y="46"/>
                    <a:pt x="218" y="46"/>
                    <a:pt x="218" y="46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36" y="0"/>
                    <a:pt x="236" y="0"/>
                    <a:pt x="236" y="0"/>
                  </a:cubicBezTo>
                  <a:lnTo>
                    <a:pt x="236" y="46"/>
                  </a:lnTo>
                  <a:close/>
                  <a:moveTo>
                    <a:pt x="290" y="75"/>
                  </a:moveTo>
                  <a:cubicBezTo>
                    <a:pt x="277" y="63"/>
                    <a:pt x="277" y="63"/>
                    <a:pt x="277" y="63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22" y="43"/>
                    <a:pt x="322" y="43"/>
                    <a:pt x="322" y="43"/>
                  </a:cubicBezTo>
                  <a:lnTo>
                    <a:pt x="290" y="75"/>
                  </a:lnTo>
                  <a:close/>
                  <a:moveTo>
                    <a:pt x="307" y="117"/>
                  </a:moveTo>
                  <a:cubicBezTo>
                    <a:pt x="353" y="117"/>
                    <a:pt x="353" y="117"/>
                    <a:pt x="353" y="117"/>
                  </a:cubicBezTo>
                  <a:cubicBezTo>
                    <a:pt x="353" y="135"/>
                    <a:pt x="353" y="135"/>
                    <a:pt x="353" y="135"/>
                  </a:cubicBezTo>
                  <a:cubicBezTo>
                    <a:pt x="307" y="135"/>
                    <a:pt x="307" y="135"/>
                    <a:pt x="307" y="135"/>
                  </a:cubicBezTo>
                  <a:lnTo>
                    <a:pt x="307" y="117"/>
                  </a:lnTo>
                  <a:close/>
                  <a:moveTo>
                    <a:pt x="164" y="75"/>
                  </a:moveTo>
                  <a:cubicBezTo>
                    <a:pt x="132" y="43"/>
                    <a:pt x="132" y="43"/>
                    <a:pt x="132" y="43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76" y="63"/>
                    <a:pt x="176" y="63"/>
                    <a:pt x="176" y="63"/>
                  </a:cubicBezTo>
                  <a:lnTo>
                    <a:pt x="164" y="75"/>
                  </a:lnTo>
                  <a:close/>
                  <a:moveTo>
                    <a:pt x="146" y="135"/>
                  </a:moveTo>
                  <a:cubicBezTo>
                    <a:pt x="101" y="135"/>
                    <a:pt x="101" y="135"/>
                    <a:pt x="101" y="135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46" y="117"/>
                    <a:pt x="146" y="117"/>
                    <a:pt x="146" y="117"/>
                  </a:cubicBezTo>
                  <a:lnTo>
                    <a:pt x="146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4" name="CustomShape 18"/>
          <p:cNvSpPr/>
          <p:nvPr/>
        </p:nvSpPr>
        <p:spPr>
          <a:xfrm>
            <a:off x="1425240" y="2412360"/>
            <a:ext cx="5255640" cy="74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Phetsarath OT"/>
                <a:ea typeface="Noto Sans CJK SC"/>
              </a:rPr>
              <a:t>We also need to use Git Hub which is an online versioning system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355" name="Group 19"/>
          <p:cNvGrpSpPr/>
          <p:nvPr/>
        </p:nvGrpSpPr>
        <p:grpSpPr>
          <a:xfrm>
            <a:off x="663840" y="3489120"/>
            <a:ext cx="566280" cy="672480"/>
            <a:chOff x="663840" y="3489120"/>
            <a:chExt cx="566280" cy="672480"/>
          </a:xfrm>
        </p:grpSpPr>
        <p:sp>
          <p:nvSpPr>
            <p:cNvPr id="356" name="CustomShape 20"/>
            <p:cNvSpPr/>
            <p:nvPr/>
          </p:nvSpPr>
          <p:spPr>
            <a:xfrm>
              <a:off x="663840" y="3489120"/>
              <a:ext cx="566280" cy="604800"/>
            </a:xfrm>
            <a:custGeom>
              <a:avLst/>
              <a:gdLst/>
              <a:ahLst/>
              <a:rect l="l" t="t" r="r" b="b"/>
              <a:pathLst>
                <a:path w="1235" h="1234">
                  <a:moveTo>
                    <a:pt x="77" y="478"/>
                  </a:moveTo>
                  <a:cubicBezTo>
                    <a:pt x="479" y="76"/>
                    <a:pt x="479" y="76"/>
                    <a:pt x="479" y="76"/>
                  </a:cubicBezTo>
                  <a:cubicBezTo>
                    <a:pt x="555" y="0"/>
                    <a:pt x="679" y="0"/>
                    <a:pt x="756" y="76"/>
                  </a:cubicBezTo>
                  <a:cubicBezTo>
                    <a:pt x="1158" y="478"/>
                    <a:pt x="1158" y="478"/>
                    <a:pt x="1158" y="478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4"/>
                    <a:pt x="555" y="1234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8"/>
                  </a:cubicBezTo>
                  <a:close/>
                </a:path>
              </a:pathLst>
            </a:custGeom>
            <a:solidFill>
              <a:srgbClr val="ffffff"/>
            </a:solidFill>
            <a:ln w="76320">
              <a:solidFill>
                <a:srgbClr val="02a1d9"/>
              </a:solidFill>
              <a:miter/>
            </a:ln>
            <a:effectLst>
              <a:outerShdw dir="2700000" dist="37674">
                <a:srgbClr val="000000">
                  <a:alpha val="1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21"/>
            <p:cNvSpPr/>
            <p:nvPr/>
          </p:nvSpPr>
          <p:spPr>
            <a:xfrm>
              <a:off x="663840" y="3556080"/>
              <a:ext cx="566280" cy="605520"/>
            </a:xfrm>
            <a:custGeom>
              <a:avLst/>
              <a:gdLst/>
              <a:ahLst/>
              <a:rect l="l" t="t" r="r" b="b"/>
              <a:pathLst>
                <a:path w="1235" h="1235">
                  <a:moveTo>
                    <a:pt x="77" y="479"/>
                  </a:moveTo>
                  <a:cubicBezTo>
                    <a:pt x="479" y="77"/>
                    <a:pt x="479" y="77"/>
                    <a:pt x="479" y="77"/>
                  </a:cubicBezTo>
                  <a:cubicBezTo>
                    <a:pt x="555" y="0"/>
                    <a:pt x="679" y="0"/>
                    <a:pt x="756" y="77"/>
                  </a:cubicBezTo>
                  <a:cubicBezTo>
                    <a:pt x="1158" y="479"/>
                    <a:pt x="1158" y="479"/>
                    <a:pt x="1158" y="479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5"/>
                    <a:pt x="555" y="1235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9"/>
                  </a:cubicBezTo>
                  <a:close/>
                </a:path>
              </a:pathLst>
            </a:cu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CustomShape 22"/>
            <p:cNvSpPr/>
            <p:nvPr/>
          </p:nvSpPr>
          <p:spPr>
            <a:xfrm>
              <a:off x="799200" y="3666960"/>
              <a:ext cx="316080" cy="322560"/>
            </a:xfrm>
            <a:custGeom>
              <a:avLst/>
              <a:gdLst/>
              <a:ahLst/>
              <a:rect l="l" t="t" r="r" b="b"/>
              <a:pathLst>
                <a:path w="456" h="481">
                  <a:moveTo>
                    <a:pt x="254" y="370"/>
                  </a:moveTo>
                  <a:cubicBezTo>
                    <a:pt x="228" y="316"/>
                    <a:pt x="228" y="316"/>
                    <a:pt x="228" y="316"/>
                  </a:cubicBezTo>
                  <a:cubicBezTo>
                    <a:pt x="201" y="370"/>
                    <a:pt x="201" y="370"/>
                    <a:pt x="201" y="370"/>
                  </a:cubicBezTo>
                  <a:cubicBezTo>
                    <a:pt x="141" y="379"/>
                    <a:pt x="141" y="379"/>
                    <a:pt x="141" y="379"/>
                  </a:cubicBezTo>
                  <a:cubicBezTo>
                    <a:pt x="185" y="420"/>
                    <a:pt x="185" y="420"/>
                    <a:pt x="185" y="420"/>
                  </a:cubicBezTo>
                  <a:cubicBezTo>
                    <a:pt x="174" y="481"/>
                    <a:pt x="174" y="481"/>
                    <a:pt x="174" y="481"/>
                  </a:cubicBezTo>
                  <a:cubicBezTo>
                    <a:pt x="228" y="451"/>
                    <a:pt x="228" y="451"/>
                    <a:pt x="228" y="45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71" y="420"/>
                    <a:pt x="271" y="420"/>
                    <a:pt x="271" y="420"/>
                  </a:cubicBezTo>
                  <a:cubicBezTo>
                    <a:pt x="314" y="379"/>
                    <a:pt x="314" y="379"/>
                    <a:pt x="314" y="379"/>
                  </a:cubicBezTo>
                  <a:lnTo>
                    <a:pt x="254" y="370"/>
                  </a:lnTo>
                  <a:close/>
                  <a:moveTo>
                    <a:pt x="259" y="408"/>
                  </a:moveTo>
                  <a:cubicBezTo>
                    <a:pt x="253" y="414"/>
                    <a:pt x="253" y="414"/>
                    <a:pt x="253" y="414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9" y="449"/>
                    <a:pt x="259" y="449"/>
                    <a:pt x="259" y="449"/>
                  </a:cubicBezTo>
                  <a:cubicBezTo>
                    <a:pt x="236" y="437"/>
                    <a:pt x="236" y="437"/>
                    <a:pt x="236" y="437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0" y="437"/>
                    <a:pt x="220" y="437"/>
                    <a:pt x="220" y="437"/>
                  </a:cubicBezTo>
                  <a:cubicBezTo>
                    <a:pt x="197" y="449"/>
                    <a:pt x="197" y="449"/>
                    <a:pt x="197" y="449"/>
                  </a:cubicBezTo>
                  <a:cubicBezTo>
                    <a:pt x="201" y="423"/>
                    <a:pt x="201" y="423"/>
                    <a:pt x="201" y="423"/>
                  </a:cubicBezTo>
                  <a:cubicBezTo>
                    <a:pt x="203" y="414"/>
                    <a:pt x="203" y="414"/>
                    <a:pt x="203" y="414"/>
                  </a:cubicBezTo>
                  <a:cubicBezTo>
                    <a:pt x="196" y="408"/>
                    <a:pt x="196" y="408"/>
                    <a:pt x="196" y="408"/>
                  </a:cubicBezTo>
                  <a:cubicBezTo>
                    <a:pt x="178" y="390"/>
                    <a:pt x="178" y="390"/>
                    <a:pt x="178" y="390"/>
                  </a:cubicBezTo>
                  <a:cubicBezTo>
                    <a:pt x="204" y="386"/>
                    <a:pt x="204" y="386"/>
                    <a:pt x="204" y="386"/>
                  </a:cubicBezTo>
                  <a:cubicBezTo>
                    <a:pt x="212" y="385"/>
                    <a:pt x="212" y="385"/>
                    <a:pt x="212" y="385"/>
                  </a:cubicBezTo>
                  <a:cubicBezTo>
                    <a:pt x="216" y="377"/>
                    <a:pt x="216" y="377"/>
                    <a:pt x="216" y="377"/>
                  </a:cubicBezTo>
                  <a:cubicBezTo>
                    <a:pt x="228" y="354"/>
                    <a:pt x="228" y="354"/>
                    <a:pt x="228" y="354"/>
                  </a:cubicBezTo>
                  <a:cubicBezTo>
                    <a:pt x="239" y="377"/>
                    <a:pt x="239" y="377"/>
                    <a:pt x="239" y="377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78" y="390"/>
                    <a:pt x="278" y="390"/>
                    <a:pt x="278" y="390"/>
                  </a:cubicBezTo>
                  <a:lnTo>
                    <a:pt x="259" y="408"/>
                  </a:lnTo>
                  <a:close/>
                  <a:moveTo>
                    <a:pt x="149" y="338"/>
                  </a:moveTo>
                  <a:cubicBezTo>
                    <a:pt x="97" y="330"/>
                    <a:pt x="97" y="330"/>
                    <a:pt x="97" y="330"/>
                  </a:cubicBezTo>
                  <a:cubicBezTo>
                    <a:pt x="74" y="284"/>
                    <a:pt x="74" y="284"/>
                    <a:pt x="74" y="284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37" y="374"/>
                    <a:pt x="37" y="374"/>
                    <a:pt x="37" y="374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120" y="426"/>
                    <a:pt x="120" y="426"/>
                    <a:pt x="120" y="426"/>
                  </a:cubicBezTo>
                  <a:cubicBezTo>
                    <a:pt x="111" y="374"/>
                    <a:pt x="111" y="374"/>
                    <a:pt x="111" y="374"/>
                  </a:cubicBezTo>
                  <a:lnTo>
                    <a:pt x="149" y="338"/>
                  </a:lnTo>
                  <a:close/>
                  <a:moveTo>
                    <a:pt x="95" y="376"/>
                  </a:moveTo>
                  <a:cubicBezTo>
                    <a:pt x="98" y="394"/>
                    <a:pt x="98" y="394"/>
                    <a:pt x="98" y="394"/>
                  </a:cubicBezTo>
                  <a:cubicBezTo>
                    <a:pt x="82" y="386"/>
                    <a:pt x="82" y="386"/>
                    <a:pt x="82" y="386"/>
                  </a:cubicBezTo>
                  <a:cubicBezTo>
                    <a:pt x="74" y="381"/>
                    <a:pt x="74" y="381"/>
                    <a:pt x="74" y="381"/>
                  </a:cubicBezTo>
                  <a:cubicBezTo>
                    <a:pt x="66" y="386"/>
                    <a:pt x="66" y="386"/>
                    <a:pt x="66" y="386"/>
                  </a:cubicBezTo>
                  <a:cubicBezTo>
                    <a:pt x="51" y="394"/>
                    <a:pt x="51" y="394"/>
                    <a:pt x="51" y="394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5" y="367"/>
                    <a:pt x="55" y="367"/>
                    <a:pt x="55" y="367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36" y="349"/>
                    <a:pt x="36" y="349"/>
                    <a:pt x="36" y="349"/>
                  </a:cubicBezTo>
                  <a:cubicBezTo>
                    <a:pt x="54" y="347"/>
                    <a:pt x="54" y="347"/>
                    <a:pt x="54" y="347"/>
                  </a:cubicBezTo>
                  <a:cubicBezTo>
                    <a:pt x="63" y="345"/>
                    <a:pt x="63" y="345"/>
                    <a:pt x="63" y="345"/>
                  </a:cubicBezTo>
                  <a:cubicBezTo>
                    <a:pt x="67" y="337"/>
                    <a:pt x="67" y="337"/>
                    <a:pt x="67" y="337"/>
                  </a:cubicBezTo>
                  <a:cubicBezTo>
                    <a:pt x="74" y="322"/>
                    <a:pt x="74" y="322"/>
                    <a:pt x="74" y="322"/>
                  </a:cubicBezTo>
                  <a:cubicBezTo>
                    <a:pt x="82" y="337"/>
                    <a:pt x="82" y="337"/>
                    <a:pt x="82" y="337"/>
                  </a:cubicBezTo>
                  <a:cubicBezTo>
                    <a:pt x="86" y="345"/>
                    <a:pt x="86" y="345"/>
                    <a:pt x="86" y="345"/>
                  </a:cubicBezTo>
                  <a:cubicBezTo>
                    <a:pt x="95" y="347"/>
                    <a:pt x="95" y="347"/>
                    <a:pt x="95" y="347"/>
                  </a:cubicBezTo>
                  <a:cubicBezTo>
                    <a:pt x="112" y="349"/>
                    <a:pt x="112" y="349"/>
                    <a:pt x="112" y="349"/>
                  </a:cubicBezTo>
                  <a:cubicBezTo>
                    <a:pt x="100" y="361"/>
                    <a:pt x="100" y="361"/>
                    <a:pt x="100" y="361"/>
                  </a:cubicBezTo>
                  <a:cubicBezTo>
                    <a:pt x="93" y="367"/>
                    <a:pt x="93" y="367"/>
                    <a:pt x="93" y="367"/>
                  </a:cubicBezTo>
                  <a:lnTo>
                    <a:pt x="95" y="376"/>
                  </a:lnTo>
                  <a:close/>
                  <a:moveTo>
                    <a:pt x="456" y="338"/>
                  </a:moveTo>
                  <a:cubicBezTo>
                    <a:pt x="404" y="330"/>
                    <a:pt x="404" y="330"/>
                    <a:pt x="404" y="330"/>
                  </a:cubicBezTo>
                  <a:cubicBezTo>
                    <a:pt x="381" y="284"/>
                    <a:pt x="381" y="284"/>
                    <a:pt x="381" y="284"/>
                  </a:cubicBezTo>
                  <a:cubicBezTo>
                    <a:pt x="358" y="330"/>
                    <a:pt x="358" y="330"/>
                    <a:pt x="358" y="330"/>
                  </a:cubicBezTo>
                  <a:cubicBezTo>
                    <a:pt x="306" y="338"/>
                    <a:pt x="306" y="338"/>
                    <a:pt x="306" y="338"/>
                  </a:cubicBezTo>
                  <a:cubicBezTo>
                    <a:pt x="344" y="374"/>
                    <a:pt x="344" y="374"/>
                    <a:pt x="344" y="374"/>
                  </a:cubicBezTo>
                  <a:cubicBezTo>
                    <a:pt x="335" y="426"/>
                    <a:pt x="335" y="426"/>
                    <a:pt x="335" y="426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427" y="426"/>
                    <a:pt x="427" y="426"/>
                    <a:pt x="427" y="426"/>
                  </a:cubicBezTo>
                  <a:cubicBezTo>
                    <a:pt x="418" y="374"/>
                    <a:pt x="418" y="374"/>
                    <a:pt x="418" y="374"/>
                  </a:cubicBezTo>
                  <a:lnTo>
                    <a:pt x="456" y="338"/>
                  </a:lnTo>
                  <a:close/>
                  <a:moveTo>
                    <a:pt x="401" y="376"/>
                  </a:moveTo>
                  <a:cubicBezTo>
                    <a:pt x="405" y="394"/>
                    <a:pt x="405" y="394"/>
                    <a:pt x="405" y="394"/>
                  </a:cubicBezTo>
                  <a:cubicBezTo>
                    <a:pt x="389" y="386"/>
                    <a:pt x="389" y="386"/>
                    <a:pt x="389" y="386"/>
                  </a:cubicBezTo>
                  <a:cubicBezTo>
                    <a:pt x="381" y="381"/>
                    <a:pt x="381" y="381"/>
                    <a:pt x="381" y="381"/>
                  </a:cubicBezTo>
                  <a:cubicBezTo>
                    <a:pt x="373" y="386"/>
                    <a:pt x="373" y="386"/>
                    <a:pt x="373" y="386"/>
                  </a:cubicBezTo>
                  <a:cubicBezTo>
                    <a:pt x="358" y="394"/>
                    <a:pt x="358" y="394"/>
                    <a:pt x="358" y="394"/>
                  </a:cubicBezTo>
                  <a:cubicBezTo>
                    <a:pt x="361" y="376"/>
                    <a:pt x="361" y="376"/>
                    <a:pt x="361" y="376"/>
                  </a:cubicBezTo>
                  <a:cubicBezTo>
                    <a:pt x="362" y="367"/>
                    <a:pt x="362" y="367"/>
                    <a:pt x="362" y="367"/>
                  </a:cubicBezTo>
                  <a:cubicBezTo>
                    <a:pt x="356" y="361"/>
                    <a:pt x="356" y="361"/>
                    <a:pt x="356" y="361"/>
                  </a:cubicBezTo>
                  <a:cubicBezTo>
                    <a:pt x="343" y="349"/>
                    <a:pt x="343" y="349"/>
                    <a:pt x="343" y="349"/>
                  </a:cubicBezTo>
                  <a:cubicBezTo>
                    <a:pt x="361" y="347"/>
                    <a:pt x="361" y="347"/>
                    <a:pt x="361" y="347"/>
                  </a:cubicBezTo>
                  <a:cubicBezTo>
                    <a:pt x="369" y="345"/>
                    <a:pt x="369" y="345"/>
                    <a:pt x="369" y="345"/>
                  </a:cubicBezTo>
                  <a:cubicBezTo>
                    <a:pt x="373" y="337"/>
                    <a:pt x="373" y="337"/>
                    <a:pt x="373" y="337"/>
                  </a:cubicBezTo>
                  <a:cubicBezTo>
                    <a:pt x="381" y="322"/>
                    <a:pt x="381" y="322"/>
                    <a:pt x="381" y="322"/>
                  </a:cubicBezTo>
                  <a:cubicBezTo>
                    <a:pt x="389" y="337"/>
                    <a:pt x="389" y="337"/>
                    <a:pt x="389" y="337"/>
                  </a:cubicBezTo>
                  <a:cubicBezTo>
                    <a:pt x="393" y="345"/>
                    <a:pt x="393" y="345"/>
                    <a:pt x="393" y="345"/>
                  </a:cubicBezTo>
                  <a:cubicBezTo>
                    <a:pt x="401" y="347"/>
                    <a:pt x="401" y="347"/>
                    <a:pt x="401" y="347"/>
                  </a:cubicBezTo>
                  <a:cubicBezTo>
                    <a:pt x="419" y="349"/>
                    <a:pt x="419" y="349"/>
                    <a:pt x="419" y="349"/>
                  </a:cubicBezTo>
                  <a:cubicBezTo>
                    <a:pt x="407" y="361"/>
                    <a:pt x="407" y="361"/>
                    <a:pt x="407" y="361"/>
                  </a:cubicBezTo>
                  <a:cubicBezTo>
                    <a:pt x="400" y="367"/>
                    <a:pt x="400" y="367"/>
                    <a:pt x="400" y="367"/>
                  </a:cubicBezTo>
                  <a:lnTo>
                    <a:pt x="401" y="376"/>
                  </a:lnTo>
                  <a:close/>
                  <a:moveTo>
                    <a:pt x="191" y="183"/>
                  </a:moveTo>
                  <a:cubicBezTo>
                    <a:pt x="155" y="197"/>
                    <a:pt x="129" y="233"/>
                    <a:pt x="129" y="274"/>
                  </a:cubicBezTo>
                  <a:cubicBezTo>
                    <a:pt x="129" y="283"/>
                    <a:pt x="129" y="283"/>
                    <a:pt x="129" y="283"/>
                  </a:cubicBezTo>
                  <a:cubicBezTo>
                    <a:pt x="327" y="283"/>
                    <a:pt x="327" y="283"/>
                    <a:pt x="327" y="283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32"/>
                    <a:pt x="300" y="197"/>
                    <a:pt x="263" y="182"/>
                  </a:cubicBezTo>
                  <a:cubicBezTo>
                    <a:pt x="282" y="170"/>
                    <a:pt x="294" y="150"/>
                    <a:pt x="294" y="126"/>
                  </a:cubicBezTo>
                  <a:cubicBezTo>
                    <a:pt x="294" y="89"/>
                    <a:pt x="264" y="59"/>
                    <a:pt x="227" y="59"/>
                  </a:cubicBezTo>
                  <a:cubicBezTo>
                    <a:pt x="190" y="59"/>
                    <a:pt x="160" y="89"/>
                    <a:pt x="160" y="126"/>
                  </a:cubicBezTo>
                  <a:cubicBezTo>
                    <a:pt x="160" y="150"/>
                    <a:pt x="172" y="171"/>
                    <a:pt x="191" y="183"/>
                  </a:cubicBezTo>
                  <a:close/>
                  <a:moveTo>
                    <a:pt x="309" y="266"/>
                  </a:moveTo>
                  <a:cubicBezTo>
                    <a:pt x="147" y="266"/>
                    <a:pt x="147" y="266"/>
                    <a:pt x="147" y="266"/>
                  </a:cubicBezTo>
                  <a:cubicBezTo>
                    <a:pt x="151" y="225"/>
                    <a:pt x="186" y="193"/>
                    <a:pt x="228" y="193"/>
                  </a:cubicBezTo>
                  <a:cubicBezTo>
                    <a:pt x="270" y="193"/>
                    <a:pt x="304" y="225"/>
                    <a:pt x="309" y="266"/>
                  </a:cubicBezTo>
                  <a:close/>
                  <a:moveTo>
                    <a:pt x="227" y="77"/>
                  </a:moveTo>
                  <a:cubicBezTo>
                    <a:pt x="254" y="77"/>
                    <a:pt x="276" y="99"/>
                    <a:pt x="276" y="126"/>
                  </a:cubicBezTo>
                  <a:cubicBezTo>
                    <a:pt x="276" y="153"/>
                    <a:pt x="254" y="175"/>
                    <a:pt x="227" y="175"/>
                  </a:cubicBezTo>
                  <a:cubicBezTo>
                    <a:pt x="200" y="175"/>
                    <a:pt x="177" y="153"/>
                    <a:pt x="177" y="126"/>
                  </a:cubicBezTo>
                  <a:cubicBezTo>
                    <a:pt x="177" y="99"/>
                    <a:pt x="200" y="77"/>
                    <a:pt x="227" y="77"/>
                  </a:cubicBezTo>
                  <a:close/>
                  <a:moveTo>
                    <a:pt x="236" y="46"/>
                  </a:moveTo>
                  <a:cubicBezTo>
                    <a:pt x="218" y="46"/>
                    <a:pt x="218" y="46"/>
                    <a:pt x="218" y="46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36" y="0"/>
                    <a:pt x="236" y="0"/>
                    <a:pt x="236" y="0"/>
                  </a:cubicBezTo>
                  <a:lnTo>
                    <a:pt x="236" y="46"/>
                  </a:lnTo>
                  <a:close/>
                  <a:moveTo>
                    <a:pt x="290" y="75"/>
                  </a:moveTo>
                  <a:cubicBezTo>
                    <a:pt x="277" y="63"/>
                    <a:pt x="277" y="63"/>
                    <a:pt x="277" y="63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22" y="43"/>
                    <a:pt x="322" y="43"/>
                    <a:pt x="322" y="43"/>
                  </a:cubicBezTo>
                  <a:lnTo>
                    <a:pt x="290" y="75"/>
                  </a:lnTo>
                  <a:close/>
                  <a:moveTo>
                    <a:pt x="307" y="117"/>
                  </a:moveTo>
                  <a:cubicBezTo>
                    <a:pt x="353" y="117"/>
                    <a:pt x="353" y="117"/>
                    <a:pt x="353" y="117"/>
                  </a:cubicBezTo>
                  <a:cubicBezTo>
                    <a:pt x="353" y="135"/>
                    <a:pt x="353" y="135"/>
                    <a:pt x="353" y="135"/>
                  </a:cubicBezTo>
                  <a:cubicBezTo>
                    <a:pt x="307" y="135"/>
                    <a:pt x="307" y="135"/>
                    <a:pt x="307" y="135"/>
                  </a:cubicBezTo>
                  <a:lnTo>
                    <a:pt x="307" y="117"/>
                  </a:lnTo>
                  <a:close/>
                  <a:moveTo>
                    <a:pt x="164" y="75"/>
                  </a:moveTo>
                  <a:cubicBezTo>
                    <a:pt x="132" y="43"/>
                    <a:pt x="132" y="43"/>
                    <a:pt x="132" y="43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76" y="63"/>
                    <a:pt x="176" y="63"/>
                    <a:pt x="176" y="63"/>
                  </a:cubicBezTo>
                  <a:lnTo>
                    <a:pt x="164" y="75"/>
                  </a:lnTo>
                  <a:close/>
                  <a:moveTo>
                    <a:pt x="146" y="135"/>
                  </a:moveTo>
                  <a:cubicBezTo>
                    <a:pt x="101" y="135"/>
                    <a:pt x="101" y="135"/>
                    <a:pt x="101" y="135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46" y="117"/>
                    <a:pt x="146" y="117"/>
                    <a:pt x="146" y="117"/>
                  </a:cubicBezTo>
                  <a:lnTo>
                    <a:pt x="146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9" name="CustomShape 23"/>
          <p:cNvSpPr/>
          <p:nvPr/>
        </p:nvSpPr>
        <p:spPr>
          <a:xfrm>
            <a:off x="1410480" y="3348720"/>
            <a:ext cx="5255640" cy="107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Phetsarath OT"/>
                <a:ea typeface="Noto Sans CJK SC"/>
              </a:rPr>
              <a:t>Build automation tool used primarily for Java projects and a database to stock our different levels.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360" name="Group 24"/>
          <p:cNvGrpSpPr/>
          <p:nvPr/>
        </p:nvGrpSpPr>
        <p:grpSpPr>
          <a:xfrm>
            <a:off x="649080" y="4533480"/>
            <a:ext cx="566280" cy="672480"/>
            <a:chOff x="649080" y="4533480"/>
            <a:chExt cx="566280" cy="672480"/>
          </a:xfrm>
        </p:grpSpPr>
        <p:sp>
          <p:nvSpPr>
            <p:cNvPr id="361" name="CustomShape 25"/>
            <p:cNvSpPr/>
            <p:nvPr/>
          </p:nvSpPr>
          <p:spPr>
            <a:xfrm>
              <a:off x="649080" y="4533480"/>
              <a:ext cx="566280" cy="604800"/>
            </a:xfrm>
            <a:custGeom>
              <a:avLst/>
              <a:gdLst/>
              <a:ahLst/>
              <a:rect l="l" t="t" r="r" b="b"/>
              <a:pathLst>
                <a:path w="1235" h="1234">
                  <a:moveTo>
                    <a:pt x="77" y="478"/>
                  </a:moveTo>
                  <a:cubicBezTo>
                    <a:pt x="479" y="76"/>
                    <a:pt x="479" y="76"/>
                    <a:pt x="479" y="76"/>
                  </a:cubicBezTo>
                  <a:cubicBezTo>
                    <a:pt x="555" y="0"/>
                    <a:pt x="679" y="0"/>
                    <a:pt x="756" y="76"/>
                  </a:cubicBezTo>
                  <a:cubicBezTo>
                    <a:pt x="1158" y="478"/>
                    <a:pt x="1158" y="478"/>
                    <a:pt x="1158" y="478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4"/>
                    <a:pt x="555" y="1234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8"/>
                  </a:cubicBezTo>
                  <a:close/>
                </a:path>
              </a:pathLst>
            </a:custGeom>
            <a:solidFill>
              <a:srgbClr val="ffffff"/>
            </a:solidFill>
            <a:ln w="76320">
              <a:solidFill>
                <a:srgbClr val="02a1d9"/>
              </a:solidFill>
              <a:miter/>
            </a:ln>
            <a:effectLst>
              <a:outerShdw dir="2700000" dist="37674">
                <a:srgbClr val="000000">
                  <a:alpha val="1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CustomShape 26"/>
            <p:cNvSpPr/>
            <p:nvPr/>
          </p:nvSpPr>
          <p:spPr>
            <a:xfrm>
              <a:off x="649080" y="4600440"/>
              <a:ext cx="566280" cy="605520"/>
            </a:xfrm>
            <a:custGeom>
              <a:avLst/>
              <a:gdLst/>
              <a:ahLst/>
              <a:rect l="l" t="t" r="r" b="b"/>
              <a:pathLst>
                <a:path w="1235" h="1235">
                  <a:moveTo>
                    <a:pt x="77" y="479"/>
                  </a:moveTo>
                  <a:cubicBezTo>
                    <a:pt x="479" y="77"/>
                    <a:pt x="479" y="77"/>
                    <a:pt x="479" y="77"/>
                  </a:cubicBezTo>
                  <a:cubicBezTo>
                    <a:pt x="555" y="0"/>
                    <a:pt x="679" y="0"/>
                    <a:pt x="756" y="77"/>
                  </a:cubicBezTo>
                  <a:cubicBezTo>
                    <a:pt x="1158" y="479"/>
                    <a:pt x="1158" y="479"/>
                    <a:pt x="1158" y="479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5"/>
                    <a:pt x="555" y="1235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9"/>
                  </a:cubicBezTo>
                  <a:close/>
                </a:path>
              </a:pathLst>
            </a:cu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CustomShape 27"/>
            <p:cNvSpPr/>
            <p:nvPr/>
          </p:nvSpPr>
          <p:spPr>
            <a:xfrm>
              <a:off x="784440" y="4711320"/>
              <a:ext cx="316080" cy="322560"/>
            </a:xfrm>
            <a:custGeom>
              <a:avLst/>
              <a:gdLst/>
              <a:ahLst/>
              <a:rect l="l" t="t" r="r" b="b"/>
              <a:pathLst>
                <a:path w="456" h="481">
                  <a:moveTo>
                    <a:pt x="254" y="370"/>
                  </a:moveTo>
                  <a:cubicBezTo>
                    <a:pt x="228" y="316"/>
                    <a:pt x="228" y="316"/>
                    <a:pt x="228" y="316"/>
                  </a:cubicBezTo>
                  <a:cubicBezTo>
                    <a:pt x="201" y="370"/>
                    <a:pt x="201" y="370"/>
                    <a:pt x="201" y="370"/>
                  </a:cubicBezTo>
                  <a:cubicBezTo>
                    <a:pt x="141" y="379"/>
                    <a:pt x="141" y="379"/>
                    <a:pt x="141" y="379"/>
                  </a:cubicBezTo>
                  <a:cubicBezTo>
                    <a:pt x="185" y="420"/>
                    <a:pt x="185" y="420"/>
                    <a:pt x="185" y="420"/>
                  </a:cubicBezTo>
                  <a:cubicBezTo>
                    <a:pt x="174" y="481"/>
                    <a:pt x="174" y="481"/>
                    <a:pt x="174" y="481"/>
                  </a:cubicBezTo>
                  <a:cubicBezTo>
                    <a:pt x="228" y="451"/>
                    <a:pt x="228" y="451"/>
                    <a:pt x="228" y="45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71" y="420"/>
                    <a:pt x="271" y="420"/>
                    <a:pt x="271" y="420"/>
                  </a:cubicBezTo>
                  <a:cubicBezTo>
                    <a:pt x="314" y="379"/>
                    <a:pt x="314" y="379"/>
                    <a:pt x="314" y="379"/>
                  </a:cubicBezTo>
                  <a:lnTo>
                    <a:pt x="254" y="370"/>
                  </a:lnTo>
                  <a:close/>
                  <a:moveTo>
                    <a:pt x="259" y="408"/>
                  </a:moveTo>
                  <a:cubicBezTo>
                    <a:pt x="253" y="414"/>
                    <a:pt x="253" y="414"/>
                    <a:pt x="253" y="414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9" y="449"/>
                    <a:pt x="259" y="449"/>
                    <a:pt x="259" y="449"/>
                  </a:cubicBezTo>
                  <a:cubicBezTo>
                    <a:pt x="236" y="437"/>
                    <a:pt x="236" y="437"/>
                    <a:pt x="236" y="437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0" y="437"/>
                    <a:pt x="220" y="437"/>
                    <a:pt x="220" y="437"/>
                  </a:cubicBezTo>
                  <a:cubicBezTo>
                    <a:pt x="197" y="449"/>
                    <a:pt x="197" y="449"/>
                    <a:pt x="197" y="449"/>
                  </a:cubicBezTo>
                  <a:cubicBezTo>
                    <a:pt x="201" y="423"/>
                    <a:pt x="201" y="423"/>
                    <a:pt x="201" y="423"/>
                  </a:cubicBezTo>
                  <a:cubicBezTo>
                    <a:pt x="203" y="414"/>
                    <a:pt x="203" y="414"/>
                    <a:pt x="203" y="414"/>
                  </a:cubicBezTo>
                  <a:cubicBezTo>
                    <a:pt x="196" y="408"/>
                    <a:pt x="196" y="408"/>
                    <a:pt x="196" y="408"/>
                  </a:cubicBezTo>
                  <a:cubicBezTo>
                    <a:pt x="178" y="390"/>
                    <a:pt x="178" y="390"/>
                    <a:pt x="178" y="390"/>
                  </a:cubicBezTo>
                  <a:cubicBezTo>
                    <a:pt x="204" y="386"/>
                    <a:pt x="204" y="386"/>
                    <a:pt x="204" y="386"/>
                  </a:cubicBezTo>
                  <a:cubicBezTo>
                    <a:pt x="212" y="385"/>
                    <a:pt x="212" y="385"/>
                    <a:pt x="212" y="385"/>
                  </a:cubicBezTo>
                  <a:cubicBezTo>
                    <a:pt x="216" y="377"/>
                    <a:pt x="216" y="377"/>
                    <a:pt x="216" y="377"/>
                  </a:cubicBezTo>
                  <a:cubicBezTo>
                    <a:pt x="228" y="354"/>
                    <a:pt x="228" y="354"/>
                    <a:pt x="228" y="354"/>
                  </a:cubicBezTo>
                  <a:cubicBezTo>
                    <a:pt x="239" y="377"/>
                    <a:pt x="239" y="377"/>
                    <a:pt x="239" y="377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78" y="390"/>
                    <a:pt x="278" y="390"/>
                    <a:pt x="278" y="390"/>
                  </a:cubicBezTo>
                  <a:lnTo>
                    <a:pt x="259" y="408"/>
                  </a:lnTo>
                  <a:close/>
                  <a:moveTo>
                    <a:pt x="149" y="338"/>
                  </a:moveTo>
                  <a:cubicBezTo>
                    <a:pt x="97" y="330"/>
                    <a:pt x="97" y="330"/>
                    <a:pt x="97" y="330"/>
                  </a:cubicBezTo>
                  <a:cubicBezTo>
                    <a:pt x="74" y="284"/>
                    <a:pt x="74" y="284"/>
                    <a:pt x="74" y="284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37" y="374"/>
                    <a:pt x="37" y="374"/>
                    <a:pt x="37" y="374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120" y="426"/>
                    <a:pt x="120" y="426"/>
                    <a:pt x="120" y="426"/>
                  </a:cubicBezTo>
                  <a:cubicBezTo>
                    <a:pt x="111" y="374"/>
                    <a:pt x="111" y="374"/>
                    <a:pt x="111" y="374"/>
                  </a:cubicBezTo>
                  <a:lnTo>
                    <a:pt x="149" y="338"/>
                  </a:lnTo>
                  <a:close/>
                  <a:moveTo>
                    <a:pt x="95" y="376"/>
                  </a:moveTo>
                  <a:cubicBezTo>
                    <a:pt x="98" y="394"/>
                    <a:pt x="98" y="394"/>
                    <a:pt x="98" y="394"/>
                  </a:cubicBezTo>
                  <a:cubicBezTo>
                    <a:pt x="82" y="386"/>
                    <a:pt x="82" y="386"/>
                    <a:pt x="82" y="386"/>
                  </a:cubicBezTo>
                  <a:cubicBezTo>
                    <a:pt x="74" y="381"/>
                    <a:pt x="74" y="381"/>
                    <a:pt x="74" y="381"/>
                  </a:cubicBezTo>
                  <a:cubicBezTo>
                    <a:pt x="66" y="386"/>
                    <a:pt x="66" y="386"/>
                    <a:pt x="66" y="386"/>
                  </a:cubicBezTo>
                  <a:cubicBezTo>
                    <a:pt x="51" y="394"/>
                    <a:pt x="51" y="394"/>
                    <a:pt x="51" y="394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5" y="367"/>
                    <a:pt x="55" y="367"/>
                    <a:pt x="55" y="367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36" y="349"/>
                    <a:pt x="36" y="349"/>
                    <a:pt x="36" y="349"/>
                  </a:cubicBezTo>
                  <a:cubicBezTo>
                    <a:pt x="54" y="347"/>
                    <a:pt x="54" y="347"/>
                    <a:pt x="54" y="347"/>
                  </a:cubicBezTo>
                  <a:cubicBezTo>
                    <a:pt x="63" y="345"/>
                    <a:pt x="63" y="345"/>
                    <a:pt x="63" y="345"/>
                  </a:cubicBezTo>
                  <a:cubicBezTo>
                    <a:pt x="67" y="337"/>
                    <a:pt x="67" y="337"/>
                    <a:pt x="67" y="337"/>
                  </a:cubicBezTo>
                  <a:cubicBezTo>
                    <a:pt x="74" y="322"/>
                    <a:pt x="74" y="322"/>
                    <a:pt x="74" y="322"/>
                  </a:cubicBezTo>
                  <a:cubicBezTo>
                    <a:pt x="82" y="337"/>
                    <a:pt x="82" y="337"/>
                    <a:pt x="82" y="337"/>
                  </a:cubicBezTo>
                  <a:cubicBezTo>
                    <a:pt x="86" y="345"/>
                    <a:pt x="86" y="345"/>
                    <a:pt x="86" y="345"/>
                  </a:cubicBezTo>
                  <a:cubicBezTo>
                    <a:pt x="95" y="347"/>
                    <a:pt x="95" y="347"/>
                    <a:pt x="95" y="347"/>
                  </a:cubicBezTo>
                  <a:cubicBezTo>
                    <a:pt x="112" y="349"/>
                    <a:pt x="112" y="349"/>
                    <a:pt x="112" y="349"/>
                  </a:cubicBezTo>
                  <a:cubicBezTo>
                    <a:pt x="100" y="361"/>
                    <a:pt x="100" y="361"/>
                    <a:pt x="100" y="361"/>
                  </a:cubicBezTo>
                  <a:cubicBezTo>
                    <a:pt x="93" y="367"/>
                    <a:pt x="93" y="367"/>
                    <a:pt x="93" y="367"/>
                  </a:cubicBezTo>
                  <a:lnTo>
                    <a:pt x="95" y="376"/>
                  </a:lnTo>
                  <a:close/>
                  <a:moveTo>
                    <a:pt x="456" y="338"/>
                  </a:moveTo>
                  <a:cubicBezTo>
                    <a:pt x="404" y="330"/>
                    <a:pt x="404" y="330"/>
                    <a:pt x="404" y="330"/>
                  </a:cubicBezTo>
                  <a:cubicBezTo>
                    <a:pt x="381" y="284"/>
                    <a:pt x="381" y="284"/>
                    <a:pt x="381" y="284"/>
                  </a:cubicBezTo>
                  <a:cubicBezTo>
                    <a:pt x="358" y="330"/>
                    <a:pt x="358" y="330"/>
                    <a:pt x="358" y="330"/>
                  </a:cubicBezTo>
                  <a:cubicBezTo>
                    <a:pt x="306" y="338"/>
                    <a:pt x="306" y="338"/>
                    <a:pt x="306" y="338"/>
                  </a:cubicBezTo>
                  <a:cubicBezTo>
                    <a:pt x="344" y="374"/>
                    <a:pt x="344" y="374"/>
                    <a:pt x="344" y="374"/>
                  </a:cubicBezTo>
                  <a:cubicBezTo>
                    <a:pt x="335" y="426"/>
                    <a:pt x="335" y="426"/>
                    <a:pt x="335" y="426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427" y="426"/>
                    <a:pt x="427" y="426"/>
                    <a:pt x="427" y="426"/>
                  </a:cubicBezTo>
                  <a:cubicBezTo>
                    <a:pt x="418" y="374"/>
                    <a:pt x="418" y="374"/>
                    <a:pt x="418" y="374"/>
                  </a:cubicBezTo>
                  <a:lnTo>
                    <a:pt x="456" y="338"/>
                  </a:lnTo>
                  <a:close/>
                  <a:moveTo>
                    <a:pt x="401" y="376"/>
                  </a:moveTo>
                  <a:cubicBezTo>
                    <a:pt x="405" y="394"/>
                    <a:pt x="405" y="394"/>
                    <a:pt x="405" y="394"/>
                  </a:cubicBezTo>
                  <a:cubicBezTo>
                    <a:pt x="389" y="386"/>
                    <a:pt x="389" y="386"/>
                    <a:pt x="389" y="386"/>
                  </a:cubicBezTo>
                  <a:cubicBezTo>
                    <a:pt x="381" y="381"/>
                    <a:pt x="381" y="381"/>
                    <a:pt x="381" y="381"/>
                  </a:cubicBezTo>
                  <a:cubicBezTo>
                    <a:pt x="373" y="386"/>
                    <a:pt x="373" y="386"/>
                    <a:pt x="373" y="386"/>
                  </a:cubicBezTo>
                  <a:cubicBezTo>
                    <a:pt x="358" y="394"/>
                    <a:pt x="358" y="394"/>
                    <a:pt x="358" y="394"/>
                  </a:cubicBezTo>
                  <a:cubicBezTo>
                    <a:pt x="361" y="376"/>
                    <a:pt x="361" y="376"/>
                    <a:pt x="361" y="376"/>
                  </a:cubicBezTo>
                  <a:cubicBezTo>
                    <a:pt x="362" y="367"/>
                    <a:pt x="362" y="367"/>
                    <a:pt x="362" y="367"/>
                  </a:cubicBezTo>
                  <a:cubicBezTo>
                    <a:pt x="356" y="361"/>
                    <a:pt x="356" y="361"/>
                    <a:pt x="356" y="361"/>
                  </a:cubicBezTo>
                  <a:cubicBezTo>
                    <a:pt x="343" y="349"/>
                    <a:pt x="343" y="349"/>
                    <a:pt x="343" y="349"/>
                  </a:cubicBezTo>
                  <a:cubicBezTo>
                    <a:pt x="361" y="347"/>
                    <a:pt x="361" y="347"/>
                    <a:pt x="361" y="347"/>
                  </a:cubicBezTo>
                  <a:cubicBezTo>
                    <a:pt x="369" y="345"/>
                    <a:pt x="369" y="345"/>
                    <a:pt x="369" y="345"/>
                  </a:cubicBezTo>
                  <a:cubicBezTo>
                    <a:pt x="373" y="337"/>
                    <a:pt x="373" y="337"/>
                    <a:pt x="373" y="337"/>
                  </a:cubicBezTo>
                  <a:cubicBezTo>
                    <a:pt x="381" y="322"/>
                    <a:pt x="381" y="322"/>
                    <a:pt x="381" y="322"/>
                  </a:cubicBezTo>
                  <a:cubicBezTo>
                    <a:pt x="389" y="337"/>
                    <a:pt x="389" y="337"/>
                    <a:pt x="389" y="337"/>
                  </a:cubicBezTo>
                  <a:cubicBezTo>
                    <a:pt x="393" y="345"/>
                    <a:pt x="393" y="345"/>
                    <a:pt x="393" y="345"/>
                  </a:cubicBezTo>
                  <a:cubicBezTo>
                    <a:pt x="401" y="347"/>
                    <a:pt x="401" y="347"/>
                    <a:pt x="401" y="347"/>
                  </a:cubicBezTo>
                  <a:cubicBezTo>
                    <a:pt x="419" y="349"/>
                    <a:pt x="419" y="349"/>
                    <a:pt x="419" y="349"/>
                  </a:cubicBezTo>
                  <a:cubicBezTo>
                    <a:pt x="407" y="361"/>
                    <a:pt x="407" y="361"/>
                    <a:pt x="407" y="361"/>
                  </a:cubicBezTo>
                  <a:cubicBezTo>
                    <a:pt x="400" y="367"/>
                    <a:pt x="400" y="367"/>
                    <a:pt x="400" y="367"/>
                  </a:cubicBezTo>
                  <a:lnTo>
                    <a:pt x="401" y="376"/>
                  </a:lnTo>
                  <a:close/>
                  <a:moveTo>
                    <a:pt x="191" y="183"/>
                  </a:moveTo>
                  <a:cubicBezTo>
                    <a:pt x="155" y="197"/>
                    <a:pt x="129" y="233"/>
                    <a:pt x="129" y="274"/>
                  </a:cubicBezTo>
                  <a:cubicBezTo>
                    <a:pt x="129" y="283"/>
                    <a:pt x="129" y="283"/>
                    <a:pt x="129" y="283"/>
                  </a:cubicBezTo>
                  <a:cubicBezTo>
                    <a:pt x="327" y="283"/>
                    <a:pt x="327" y="283"/>
                    <a:pt x="327" y="283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32"/>
                    <a:pt x="300" y="197"/>
                    <a:pt x="263" y="182"/>
                  </a:cubicBezTo>
                  <a:cubicBezTo>
                    <a:pt x="282" y="170"/>
                    <a:pt x="294" y="150"/>
                    <a:pt x="294" y="126"/>
                  </a:cubicBezTo>
                  <a:cubicBezTo>
                    <a:pt x="294" y="89"/>
                    <a:pt x="264" y="59"/>
                    <a:pt x="227" y="59"/>
                  </a:cubicBezTo>
                  <a:cubicBezTo>
                    <a:pt x="190" y="59"/>
                    <a:pt x="160" y="89"/>
                    <a:pt x="160" y="126"/>
                  </a:cubicBezTo>
                  <a:cubicBezTo>
                    <a:pt x="160" y="150"/>
                    <a:pt x="172" y="171"/>
                    <a:pt x="191" y="183"/>
                  </a:cubicBezTo>
                  <a:close/>
                  <a:moveTo>
                    <a:pt x="309" y="266"/>
                  </a:moveTo>
                  <a:cubicBezTo>
                    <a:pt x="147" y="266"/>
                    <a:pt x="147" y="266"/>
                    <a:pt x="147" y="266"/>
                  </a:cubicBezTo>
                  <a:cubicBezTo>
                    <a:pt x="151" y="225"/>
                    <a:pt x="186" y="193"/>
                    <a:pt x="228" y="193"/>
                  </a:cubicBezTo>
                  <a:cubicBezTo>
                    <a:pt x="270" y="193"/>
                    <a:pt x="304" y="225"/>
                    <a:pt x="309" y="266"/>
                  </a:cubicBezTo>
                  <a:close/>
                  <a:moveTo>
                    <a:pt x="227" y="77"/>
                  </a:moveTo>
                  <a:cubicBezTo>
                    <a:pt x="254" y="77"/>
                    <a:pt x="276" y="99"/>
                    <a:pt x="276" y="126"/>
                  </a:cubicBezTo>
                  <a:cubicBezTo>
                    <a:pt x="276" y="153"/>
                    <a:pt x="254" y="175"/>
                    <a:pt x="227" y="175"/>
                  </a:cubicBezTo>
                  <a:cubicBezTo>
                    <a:pt x="200" y="175"/>
                    <a:pt x="177" y="153"/>
                    <a:pt x="177" y="126"/>
                  </a:cubicBezTo>
                  <a:cubicBezTo>
                    <a:pt x="177" y="99"/>
                    <a:pt x="200" y="77"/>
                    <a:pt x="227" y="77"/>
                  </a:cubicBezTo>
                  <a:close/>
                  <a:moveTo>
                    <a:pt x="236" y="46"/>
                  </a:moveTo>
                  <a:cubicBezTo>
                    <a:pt x="218" y="46"/>
                    <a:pt x="218" y="46"/>
                    <a:pt x="218" y="46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36" y="0"/>
                    <a:pt x="236" y="0"/>
                    <a:pt x="236" y="0"/>
                  </a:cubicBezTo>
                  <a:lnTo>
                    <a:pt x="236" y="46"/>
                  </a:lnTo>
                  <a:close/>
                  <a:moveTo>
                    <a:pt x="290" y="75"/>
                  </a:moveTo>
                  <a:cubicBezTo>
                    <a:pt x="277" y="63"/>
                    <a:pt x="277" y="63"/>
                    <a:pt x="277" y="63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22" y="43"/>
                    <a:pt x="322" y="43"/>
                    <a:pt x="322" y="43"/>
                  </a:cubicBezTo>
                  <a:lnTo>
                    <a:pt x="290" y="75"/>
                  </a:lnTo>
                  <a:close/>
                  <a:moveTo>
                    <a:pt x="307" y="117"/>
                  </a:moveTo>
                  <a:cubicBezTo>
                    <a:pt x="353" y="117"/>
                    <a:pt x="353" y="117"/>
                    <a:pt x="353" y="117"/>
                  </a:cubicBezTo>
                  <a:cubicBezTo>
                    <a:pt x="353" y="135"/>
                    <a:pt x="353" y="135"/>
                    <a:pt x="353" y="135"/>
                  </a:cubicBezTo>
                  <a:cubicBezTo>
                    <a:pt x="307" y="135"/>
                    <a:pt x="307" y="135"/>
                    <a:pt x="307" y="135"/>
                  </a:cubicBezTo>
                  <a:lnTo>
                    <a:pt x="307" y="117"/>
                  </a:lnTo>
                  <a:close/>
                  <a:moveTo>
                    <a:pt x="164" y="75"/>
                  </a:moveTo>
                  <a:cubicBezTo>
                    <a:pt x="132" y="43"/>
                    <a:pt x="132" y="43"/>
                    <a:pt x="132" y="43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76" y="63"/>
                    <a:pt x="176" y="63"/>
                    <a:pt x="176" y="63"/>
                  </a:cubicBezTo>
                  <a:lnTo>
                    <a:pt x="164" y="75"/>
                  </a:lnTo>
                  <a:close/>
                  <a:moveTo>
                    <a:pt x="146" y="135"/>
                  </a:moveTo>
                  <a:cubicBezTo>
                    <a:pt x="101" y="135"/>
                    <a:pt x="101" y="135"/>
                    <a:pt x="101" y="135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46" y="117"/>
                    <a:pt x="146" y="117"/>
                    <a:pt x="146" y="117"/>
                  </a:cubicBezTo>
                  <a:lnTo>
                    <a:pt x="146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4" name="CustomShape 28"/>
          <p:cNvSpPr/>
          <p:nvPr/>
        </p:nvSpPr>
        <p:spPr>
          <a:xfrm>
            <a:off x="1395720" y="4645080"/>
            <a:ext cx="5255640" cy="41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latin typeface="Phetsarath OT"/>
                <a:ea typeface="Noto Sans CJK SC"/>
              </a:rPr>
              <a:t>Code it in JAVA and use Maven the game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13680" y="133200"/>
            <a:ext cx="3607200" cy="146376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r="2700000" dist="37674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66" name="Picture Placeholder 2" descr=""/>
          <p:cNvPicPr/>
          <p:nvPr/>
        </p:nvPicPr>
        <p:blipFill>
          <a:blip r:embed="rId1"/>
          <a:srcRect l="30573" t="0" r="30573" b="0"/>
          <a:stretch/>
        </p:blipFill>
        <p:spPr>
          <a:xfrm>
            <a:off x="6941880" y="-36000"/>
            <a:ext cx="3184560" cy="5741640"/>
          </a:xfrm>
          <a:prstGeom prst="rect">
            <a:avLst/>
          </a:prstGeom>
          <a:ln>
            <a:noFill/>
          </a:ln>
        </p:spPr>
      </p:pic>
      <p:sp>
        <p:nvSpPr>
          <p:cNvPr id="367" name="CustomShape 2"/>
          <p:cNvSpPr/>
          <p:nvPr/>
        </p:nvSpPr>
        <p:spPr>
          <a:xfrm>
            <a:off x="6936840" y="-36000"/>
            <a:ext cx="3189600" cy="574164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3"/>
          <p:cNvSpPr/>
          <p:nvPr/>
        </p:nvSpPr>
        <p:spPr>
          <a:xfrm>
            <a:off x="-107280" y="229680"/>
            <a:ext cx="438768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4"/>
          <p:cNvSpPr/>
          <p:nvPr/>
        </p:nvSpPr>
        <p:spPr>
          <a:xfrm>
            <a:off x="6130440" y="2172600"/>
            <a:ext cx="1621440" cy="162144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5"/>
          <p:cNvSpPr/>
          <p:nvPr/>
        </p:nvSpPr>
        <p:spPr>
          <a:xfrm>
            <a:off x="6384240" y="2424960"/>
            <a:ext cx="1114200" cy="111420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r="0" dist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1" name="CustomShape 6"/>
          <p:cNvSpPr/>
          <p:nvPr/>
        </p:nvSpPr>
        <p:spPr>
          <a:xfrm>
            <a:off x="6670440" y="2697120"/>
            <a:ext cx="542160" cy="57024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7"/>
          <p:cNvSpPr/>
          <p:nvPr/>
        </p:nvSpPr>
        <p:spPr>
          <a:xfrm>
            <a:off x="360" y="13320"/>
            <a:ext cx="4031280" cy="146376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8"/>
          <p:cNvSpPr/>
          <p:nvPr/>
        </p:nvSpPr>
        <p:spPr>
          <a:xfrm>
            <a:off x="747360" y="284400"/>
            <a:ext cx="1273320" cy="64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Software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Resources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74" name="CustomShape 9"/>
          <p:cNvSpPr/>
          <p:nvPr/>
        </p:nvSpPr>
        <p:spPr>
          <a:xfrm>
            <a:off x="756000" y="2304000"/>
            <a:ext cx="1619640" cy="82440"/>
          </a:xfrm>
          <a:prstGeom prst="rect">
            <a:avLst/>
          </a:pr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10"/>
          <p:cNvSpPr/>
          <p:nvPr/>
        </p:nvSpPr>
        <p:spPr>
          <a:xfrm>
            <a:off x="2880000" y="3301200"/>
            <a:ext cx="1619640" cy="82440"/>
          </a:xfrm>
          <a:prstGeom prst="rect">
            <a:avLst/>
          </a:pr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11"/>
          <p:cNvSpPr/>
          <p:nvPr/>
        </p:nvSpPr>
        <p:spPr>
          <a:xfrm>
            <a:off x="864000" y="2448000"/>
            <a:ext cx="1638720" cy="3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600" spc="-1" strike="noStrike">
                <a:latin typeface="Phetsarath OT"/>
              </a:rPr>
              <a:t>JAVA EE 1.8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77" name="CustomShape 12"/>
          <p:cNvSpPr/>
          <p:nvPr/>
        </p:nvSpPr>
        <p:spPr>
          <a:xfrm>
            <a:off x="756000" y="2304000"/>
            <a:ext cx="1619640" cy="82440"/>
          </a:xfrm>
          <a:prstGeom prst="rect">
            <a:avLst/>
          </a:pr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13"/>
          <p:cNvSpPr/>
          <p:nvPr/>
        </p:nvSpPr>
        <p:spPr>
          <a:xfrm>
            <a:off x="3096000" y="3434400"/>
            <a:ext cx="1239480" cy="3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600" spc="-1" strike="noStrike">
                <a:latin typeface="Phetsarath OT"/>
              </a:rPr>
              <a:t>Eclipse IDE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79" name="CustomShape 14"/>
          <p:cNvSpPr/>
          <p:nvPr/>
        </p:nvSpPr>
        <p:spPr>
          <a:xfrm>
            <a:off x="756360" y="4896000"/>
            <a:ext cx="1619640" cy="82440"/>
          </a:xfrm>
          <a:prstGeom prst="rect">
            <a:avLst/>
          </a:pr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15"/>
          <p:cNvSpPr/>
          <p:nvPr/>
        </p:nvSpPr>
        <p:spPr>
          <a:xfrm>
            <a:off x="360360" y="5040000"/>
            <a:ext cx="2505960" cy="3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600" spc="-1" strike="noStrike">
                <a:latin typeface="Phetsarath OT"/>
              </a:rPr>
              <a:t>Wampp server and Mysql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81" name="CustomShape 16"/>
          <p:cNvSpPr/>
          <p:nvPr/>
        </p:nvSpPr>
        <p:spPr>
          <a:xfrm>
            <a:off x="756360" y="4896000"/>
            <a:ext cx="1619640" cy="82440"/>
          </a:xfrm>
          <a:prstGeom prst="rect">
            <a:avLst/>
          </a:pr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17"/>
          <p:cNvSpPr/>
          <p:nvPr/>
        </p:nvSpPr>
        <p:spPr>
          <a:xfrm>
            <a:off x="4842360" y="4907160"/>
            <a:ext cx="1619640" cy="82440"/>
          </a:xfrm>
          <a:prstGeom prst="rect">
            <a:avLst/>
          </a:pr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18"/>
          <p:cNvSpPr/>
          <p:nvPr/>
        </p:nvSpPr>
        <p:spPr>
          <a:xfrm>
            <a:off x="4986360" y="5051160"/>
            <a:ext cx="1923840" cy="3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600" spc="-1" strike="noStrike">
                <a:latin typeface="Phetsarath OT"/>
              </a:rPr>
              <a:t>Gantt Project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84" name="CustomShape 19"/>
          <p:cNvSpPr/>
          <p:nvPr/>
        </p:nvSpPr>
        <p:spPr>
          <a:xfrm>
            <a:off x="4842360" y="4907160"/>
            <a:ext cx="1619640" cy="82440"/>
          </a:xfrm>
          <a:prstGeom prst="rect">
            <a:avLst/>
          </a:pr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5" name="" descr=""/>
          <p:cNvPicPr/>
          <p:nvPr/>
        </p:nvPicPr>
        <p:blipFill>
          <a:blip r:embed="rId2"/>
          <a:stretch/>
        </p:blipFill>
        <p:spPr>
          <a:xfrm>
            <a:off x="1152000" y="1296000"/>
            <a:ext cx="719640" cy="875160"/>
          </a:xfrm>
          <a:prstGeom prst="rect">
            <a:avLst/>
          </a:prstGeom>
          <a:ln>
            <a:noFill/>
          </a:ln>
        </p:spPr>
      </p:pic>
      <p:pic>
        <p:nvPicPr>
          <p:cNvPr id="386" name="" descr=""/>
          <p:cNvPicPr/>
          <p:nvPr/>
        </p:nvPicPr>
        <p:blipFill>
          <a:blip r:embed="rId3"/>
          <a:stretch/>
        </p:blipFill>
        <p:spPr>
          <a:xfrm>
            <a:off x="5301720" y="4212000"/>
            <a:ext cx="709920" cy="539280"/>
          </a:xfrm>
          <a:prstGeom prst="rect">
            <a:avLst/>
          </a:prstGeom>
          <a:ln>
            <a:noFill/>
          </a:ln>
        </p:spPr>
      </p:pic>
      <p:pic>
        <p:nvPicPr>
          <p:cNvPr id="387" name="" descr=""/>
          <p:cNvPicPr/>
          <p:nvPr/>
        </p:nvPicPr>
        <p:blipFill>
          <a:blip r:embed="rId4"/>
          <a:stretch/>
        </p:blipFill>
        <p:spPr>
          <a:xfrm>
            <a:off x="2952000" y="2891520"/>
            <a:ext cx="1487160" cy="348120"/>
          </a:xfrm>
          <a:prstGeom prst="rect">
            <a:avLst/>
          </a:prstGeom>
          <a:ln>
            <a:noFill/>
          </a:ln>
        </p:spPr>
      </p:pic>
      <p:sp>
        <p:nvSpPr>
          <p:cNvPr id="388" name="CustomShape 20"/>
          <p:cNvSpPr/>
          <p:nvPr/>
        </p:nvSpPr>
        <p:spPr>
          <a:xfrm>
            <a:off x="4824000" y="2281680"/>
            <a:ext cx="1619640" cy="82440"/>
          </a:xfrm>
          <a:prstGeom prst="rect">
            <a:avLst/>
          </a:pr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21"/>
          <p:cNvSpPr/>
          <p:nvPr/>
        </p:nvSpPr>
        <p:spPr>
          <a:xfrm>
            <a:off x="5040000" y="2414880"/>
            <a:ext cx="1171080" cy="67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600" spc="-1" strike="noStrike">
                <a:latin typeface="Phetsarath OT"/>
              </a:rPr>
              <a:t>Visual </a:t>
            </a:r>
            <a:endParaRPr b="0" lang="fr-F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600" spc="-1" strike="noStrike">
                <a:latin typeface="Phetsarath OT"/>
              </a:rPr>
              <a:t>Paradigm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390" name="" descr=""/>
          <p:cNvPicPr/>
          <p:nvPr/>
        </p:nvPicPr>
        <p:blipFill>
          <a:blip r:embed="rId5"/>
          <a:stretch/>
        </p:blipFill>
        <p:spPr>
          <a:xfrm>
            <a:off x="648000" y="4212000"/>
            <a:ext cx="539640" cy="539640"/>
          </a:xfrm>
          <a:prstGeom prst="rect">
            <a:avLst/>
          </a:prstGeom>
          <a:ln>
            <a:noFill/>
          </a:ln>
        </p:spPr>
      </p:pic>
      <p:pic>
        <p:nvPicPr>
          <p:cNvPr id="391" name="" descr=""/>
          <p:cNvPicPr/>
          <p:nvPr/>
        </p:nvPicPr>
        <p:blipFill>
          <a:blip r:embed="rId6"/>
          <a:stretch/>
        </p:blipFill>
        <p:spPr>
          <a:xfrm>
            <a:off x="1368000" y="4212360"/>
            <a:ext cx="1042560" cy="539280"/>
          </a:xfrm>
          <a:prstGeom prst="rect">
            <a:avLst/>
          </a:prstGeom>
          <a:ln>
            <a:noFill/>
          </a:ln>
        </p:spPr>
      </p:pic>
      <p:pic>
        <p:nvPicPr>
          <p:cNvPr id="392" name="" descr=""/>
          <p:cNvPicPr/>
          <p:nvPr/>
        </p:nvPicPr>
        <p:blipFill>
          <a:blip r:embed="rId7"/>
          <a:stretch/>
        </p:blipFill>
        <p:spPr>
          <a:xfrm>
            <a:off x="4968000" y="1080000"/>
            <a:ext cx="1151640" cy="1151640"/>
          </a:xfrm>
          <a:prstGeom prst="rect">
            <a:avLst/>
          </a:prstGeom>
          <a:ln>
            <a:noFill/>
          </a:ln>
        </p:spPr>
      </p:pic>
      <p:pic>
        <p:nvPicPr>
          <p:cNvPr id="393" name="" descr=""/>
          <p:cNvPicPr/>
          <p:nvPr/>
        </p:nvPicPr>
        <p:blipFill>
          <a:blip r:embed="rId8"/>
          <a:stretch/>
        </p:blipFill>
        <p:spPr>
          <a:xfrm>
            <a:off x="3528000" y="4421520"/>
            <a:ext cx="402120" cy="402120"/>
          </a:xfrm>
          <a:prstGeom prst="rect">
            <a:avLst/>
          </a:prstGeom>
          <a:ln>
            <a:noFill/>
          </a:ln>
        </p:spPr>
      </p:pic>
      <p:sp>
        <p:nvSpPr>
          <p:cNvPr id="394" name="CustomShape 22"/>
          <p:cNvSpPr/>
          <p:nvPr/>
        </p:nvSpPr>
        <p:spPr>
          <a:xfrm>
            <a:off x="3384000" y="4885200"/>
            <a:ext cx="719640" cy="82440"/>
          </a:xfrm>
          <a:prstGeom prst="rect">
            <a:avLst/>
          </a:pr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23"/>
          <p:cNvSpPr/>
          <p:nvPr/>
        </p:nvSpPr>
        <p:spPr>
          <a:xfrm>
            <a:off x="3519000" y="5018400"/>
            <a:ext cx="1088640" cy="3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600" spc="-1" strike="noStrike">
                <a:latin typeface="Phetsarath OT"/>
              </a:rPr>
              <a:t>Git</a:t>
            </a:r>
            <a:endParaRPr b="0" lang="fr-FR" sz="16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13680" y="133200"/>
            <a:ext cx="3607200" cy="146376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r="2700000" dist="37674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97" name="Picture Placeholder 2" descr=""/>
          <p:cNvPicPr/>
          <p:nvPr/>
        </p:nvPicPr>
        <p:blipFill>
          <a:blip r:embed="rId1"/>
          <a:srcRect l="30573" t="0" r="30573" b="0"/>
          <a:stretch/>
        </p:blipFill>
        <p:spPr>
          <a:xfrm>
            <a:off x="6941880" y="-36000"/>
            <a:ext cx="3184560" cy="5741640"/>
          </a:xfrm>
          <a:prstGeom prst="rect">
            <a:avLst/>
          </a:prstGeom>
          <a:ln>
            <a:noFill/>
          </a:ln>
        </p:spPr>
      </p:pic>
      <p:sp>
        <p:nvSpPr>
          <p:cNvPr id="398" name="CustomShape 2"/>
          <p:cNvSpPr/>
          <p:nvPr/>
        </p:nvSpPr>
        <p:spPr>
          <a:xfrm>
            <a:off x="6936840" y="-36000"/>
            <a:ext cx="3189600" cy="574164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3"/>
          <p:cNvSpPr/>
          <p:nvPr/>
        </p:nvSpPr>
        <p:spPr>
          <a:xfrm>
            <a:off x="-107280" y="229680"/>
            <a:ext cx="438768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4"/>
          <p:cNvSpPr/>
          <p:nvPr/>
        </p:nvSpPr>
        <p:spPr>
          <a:xfrm>
            <a:off x="6130440" y="2172600"/>
            <a:ext cx="1621440" cy="162144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5"/>
          <p:cNvSpPr/>
          <p:nvPr/>
        </p:nvSpPr>
        <p:spPr>
          <a:xfrm>
            <a:off x="6384240" y="2424960"/>
            <a:ext cx="1114200" cy="111420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r="0" dist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02" name="CustomShape 6"/>
          <p:cNvSpPr/>
          <p:nvPr/>
        </p:nvSpPr>
        <p:spPr>
          <a:xfrm>
            <a:off x="6670440" y="2697120"/>
            <a:ext cx="542160" cy="57024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7"/>
          <p:cNvSpPr/>
          <p:nvPr/>
        </p:nvSpPr>
        <p:spPr>
          <a:xfrm>
            <a:off x="360" y="13320"/>
            <a:ext cx="4031280" cy="146376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8"/>
          <p:cNvSpPr/>
          <p:nvPr/>
        </p:nvSpPr>
        <p:spPr>
          <a:xfrm>
            <a:off x="747360" y="284400"/>
            <a:ext cx="1273320" cy="63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Hardware 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Resources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05" name="CustomShape 9"/>
          <p:cNvSpPr/>
          <p:nvPr/>
        </p:nvSpPr>
        <p:spPr>
          <a:xfrm>
            <a:off x="864360" y="3708000"/>
            <a:ext cx="1620720" cy="3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600" spc="-1" strike="noStrike">
                <a:latin typeface="Phetsarath OT"/>
              </a:rPr>
              <a:t>Laptop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2"/>
          <a:stretch/>
        </p:blipFill>
        <p:spPr>
          <a:xfrm>
            <a:off x="720000" y="1368000"/>
            <a:ext cx="3455640" cy="209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13680" y="133200"/>
            <a:ext cx="3607200" cy="146376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r="2700000" dist="37674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08" name="Picture Placeholder 2" descr=""/>
          <p:cNvPicPr/>
          <p:nvPr/>
        </p:nvPicPr>
        <p:blipFill>
          <a:blip r:embed="rId1"/>
          <a:srcRect l="30573" t="0" r="30573" b="0"/>
          <a:stretch/>
        </p:blipFill>
        <p:spPr>
          <a:xfrm>
            <a:off x="6941880" y="-36000"/>
            <a:ext cx="3184560" cy="5741640"/>
          </a:xfrm>
          <a:prstGeom prst="rect">
            <a:avLst/>
          </a:prstGeom>
          <a:ln>
            <a:noFill/>
          </a:ln>
        </p:spPr>
      </p:pic>
      <p:sp>
        <p:nvSpPr>
          <p:cNvPr id="409" name="CustomShape 2"/>
          <p:cNvSpPr/>
          <p:nvPr/>
        </p:nvSpPr>
        <p:spPr>
          <a:xfrm>
            <a:off x="6936840" y="-36000"/>
            <a:ext cx="3189600" cy="574164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3"/>
          <p:cNvSpPr/>
          <p:nvPr/>
        </p:nvSpPr>
        <p:spPr>
          <a:xfrm>
            <a:off x="-107280" y="229680"/>
            <a:ext cx="438768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4"/>
          <p:cNvSpPr/>
          <p:nvPr/>
        </p:nvSpPr>
        <p:spPr>
          <a:xfrm>
            <a:off x="6130440" y="2172600"/>
            <a:ext cx="1621440" cy="162144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5"/>
          <p:cNvSpPr/>
          <p:nvPr/>
        </p:nvSpPr>
        <p:spPr>
          <a:xfrm>
            <a:off x="6384240" y="2424960"/>
            <a:ext cx="1114200" cy="111420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r="0" dist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3" name="CustomShape 6"/>
          <p:cNvSpPr/>
          <p:nvPr/>
        </p:nvSpPr>
        <p:spPr>
          <a:xfrm>
            <a:off x="6670440" y="2697120"/>
            <a:ext cx="542160" cy="57024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7"/>
          <p:cNvSpPr/>
          <p:nvPr/>
        </p:nvSpPr>
        <p:spPr>
          <a:xfrm>
            <a:off x="360" y="13320"/>
            <a:ext cx="4031280" cy="146376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8"/>
          <p:cNvSpPr/>
          <p:nvPr/>
        </p:nvSpPr>
        <p:spPr>
          <a:xfrm>
            <a:off x="245160" y="284400"/>
            <a:ext cx="227916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just"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Provisional schedule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416" name="" descr=""/>
          <p:cNvPicPr/>
          <p:nvPr/>
        </p:nvPicPr>
        <p:blipFill>
          <a:blip r:embed="rId2"/>
          <a:srcRect l="0" t="5705" r="0" b="1333"/>
          <a:stretch/>
        </p:blipFill>
        <p:spPr>
          <a:xfrm>
            <a:off x="858240" y="1188000"/>
            <a:ext cx="4901400" cy="410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2020-05-26T03:47:26Z</dcterms:created>
  <dc:creator/>
  <dc:description/>
  <dc:language>fr-FR</dc:language>
  <cp:lastModifiedBy/>
  <dcterms:modified xsi:type="dcterms:W3CDTF">2020-05-26T04:50:49Z</dcterms:modified>
  <cp:revision>5</cp:revision>
  <dc:subject/>
  <dc:title/>
</cp:coreProperties>
</file>